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77" r:id="rId6"/>
    <p:sldId id="262" r:id="rId7"/>
    <p:sldId id="260" r:id="rId8"/>
    <p:sldId id="279" r:id="rId9"/>
    <p:sldId id="280" r:id="rId10"/>
    <p:sldId id="282" r:id="rId11"/>
    <p:sldId id="283" r:id="rId12"/>
    <p:sldId id="265" r:id="rId13"/>
    <p:sldId id="266" r:id="rId14"/>
    <p:sldId id="284" r:id="rId15"/>
    <p:sldId id="267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6949" autoAdjust="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E40E-A590-49B2-8F85-46FC2D9CB33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3C670-7A79-4193-B5D7-3E5E089C2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yapıyı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problemin</a:t>
            </a:r>
            <a:r>
              <a:rPr lang="en-US" baseline="0" dirty="0" smtClean="0"/>
              <a:t> server-data </a:t>
            </a:r>
            <a:r>
              <a:rPr lang="en-US" baseline="0" dirty="0" err="1" smtClean="0"/>
              <a:t>arasında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</a:t>
            </a:r>
            <a:r>
              <a:rPr lang="en-US" baseline="0" dirty="0" smtClean="0"/>
              <a:t> you ever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Problemi</a:t>
            </a:r>
            <a:r>
              <a:rPr lang="en-US" dirty="0" smtClean="0"/>
              <a:t> </a:t>
            </a:r>
            <a:r>
              <a:rPr lang="en-US" dirty="0" err="1" smtClean="0"/>
              <a:t>açıkla</a:t>
            </a:r>
            <a:r>
              <a:rPr lang="en-US" dirty="0" smtClean="0"/>
              <a:t> </a:t>
            </a:r>
            <a:r>
              <a:rPr lang="en-US" dirty="0" err="1" smtClean="0"/>
              <a:t>orneği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yapıyı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problemin</a:t>
            </a:r>
            <a:r>
              <a:rPr lang="en-US" baseline="0" dirty="0" smtClean="0"/>
              <a:t> server-data </a:t>
            </a:r>
            <a:r>
              <a:rPr lang="en-US" baseline="0" dirty="0" err="1" smtClean="0"/>
              <a:t>arasında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HESAPLAMALAR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yapıyı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problemin</a:t>
            </a:r>
            <a:r>
              <a:rPr lang="en-US" baseline="0" dirty="0" smtClean="0"/>
              <a:t> server-data </a:t>
            </a:r>
            <a:r>
              <a:rPr lang="en-US" baseline="0" dirty="0" err="1" smtClean="0"/>
              <a:t>arasında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yapıyı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problemin</a:t>
            </a:r>
            <a:r>
              <a:rPr lang="en-US" baseline="0" dirty="0" smtClean="0"/>
              <a:t> server-data </a:t>
            </a:r>
            <a:r>
              <a:rPr lang="en-US" baseline="0" dirty="0" err="1" smtClean="0"/>
              <a:t>arasında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yapıyı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problemin</a:t>
            </a:r>
            <a:r>
              <a:rPr lang="en-US" baseline="0" dirty="0" smtClean="0"/>
              <a:t> server-data </a:t>
            </a:r>
            <a:r>
              <a:rPr lang="en-US" baseline="0" dirty="0" err="1" smtClean="0"/>
              <a:t>arasında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yapıyı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problemin</a:t>
            </a:r>
            <a:r>
              <a:rPr lang="en-US" baseline="0" dirty="0" smtClean="0"/>
              <a:t> server-data </a:t>
            </a:r>
            <a:r>
              <a:rPr lang="en-US" baseline="0" dirty="0" err="1" smtClean="0"/>
              <a:t>arasında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C670-7A79-4193-B5D7-3E5E089C20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7C657B-BDB0-443F-89F3-7F3F949AF89D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AE2D70-6304-4EC1-A325-6FC57FD0C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7162800" cy="3124200"/>
          </a:xfr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0"/>
          </a:effectLst>
          <a:scene3d>
            <a:camera prst="perspectiveRelaxed"/>
            <a:lightRig rig="threePt" dir="t"/>
          </a:scene3d>
          <a:sp3d>
            <a:bevelT/>
          </a:sp3d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en-US" sz="6000" dirty="0" smtClean="0">
                <a:latin typeface="Aharoni" pitchFamily="2" charset="-79"/>
                <a:cs typeface="Aharoni" pitchFamily="2" charset="-79"/>
              </a:rPr>
              <a:t>FND</a:t>
            </a:r>
            <a:r>
              <a:rPr lang="en-US" sz="6000" dirty="0" smtClean="0"/>
              <a:t> </a:t>
            </a:r>
            <a:r>
              <a:rPr lang="en-US" sz="6000" b="0" dirty="0" smtClean="0"/>
              <a:t>SERVER</a:t>
            </a:r>
            <a:endParaRPr lang="en-US" sz="6000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Fnd</a:t>
            </a:r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server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4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8610600" cy="51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Fnd</a:t>
            </a:r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server performance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086600" cy="244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914400" y="4038600"/>
            <a:ext cx="28478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Time:</a:t>
            </a:r>
            <a:r>
              <a:rPr lang="en-US" dirty="0" smtClean="0"/>
              <a:t> 40 seconds passed</a:t>
            </a:r>
          </a:p>
          <a:p>
            <a:r>
              <a:rPr lang="en-US" dirty="0" smtClean="0"/>
              <a:t>request count: 568,544</a:t>
            </a:r>
          </a:p>
          <a:p>
            <a:r>
              <a:rPr lang="en-US" dirty="0" smtClean="0"/>
              <a:t>request(MB) : 131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Time:</a:t>
            </a:r>
            <a:r>
              <a:rPr lang="en-US" dirty="0" smtClean="0"/>
              <a:t> 45 seconds passed</a:t>
            </a:r>
          </a:p>
          <a:p>
            <a:r>
              <a:rPr lang="en-US" dirty="0" smtClean="0"/>
              <a:t>request count: 642,074</a:t>
            </a:r>
          </a:p>
          <a:p>
            <a:r>
              <a:rPr lang="en-US" dirty="0" smtClean="0"/>
              <a:t>request(MB) : 146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FND result server</a:t>
            </a:r>
            <a:endParaRPr lang="en-US" sz="4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Resim 2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524000"/>
            <a:ext cx="61606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FND RESULT Server NODE</a:t>
            </a:r>
            <a:endParaRPr lang="en-US" sz="4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791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FND RESULT Server NODE</a:t>
            </a:r>
            <a:endParaRPr lang="en-US" sz="4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943600" cy="508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Admin Tool</a:t>
            </a:r>
            <a:endParaRPr lang="en-US" sz="4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7767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447800"/>
          </a:xfrm>
        </p:spPr>
        <p:txBody>
          <a:bodyPr/>
          <a:lstStyle/>
          <a:p>
            <a:r>
              <a:rPr lang="en-US" dirty="0" smtClean="0"/>
              <a:t>So far ….</a:t>
            </a:r>
          </a:p>
          <a:p>
            <a:r>
              <a:rPr lang="en-US" dirty="0" smtClean="0"/>
              <a:t>What’s next ….</a:t>
            </a:r>
            <a:endParaRPr lang="en-US" dirty="0"/>
          </a:p>
        </p:txBody>
      </p:sp>
      <p:pic>
        <p:nvPicPr>
          <p:cNvPr id="8194" name="Picture 2" descr="C:\Users\hakan\Desktop\cale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Are we there yet</a:t>
            </a:r>
            <a:r>
              <a:rPr kumimoji="0" lang="en-US" sz="4400" b="1" i="0" u="none" strike="noStrike" kern="1200" cap="all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?</a:t>
            </a:r>
            <a:endParaRPr kumimoji="0" lang="en-US" sz="44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7170" name="Picture 2" descr="C:\Users\hakan\Desktop\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95300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11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FND</a:t>
            </a:r>
            <a:endParaRPr lang="en-US" sz="11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4800600" cy="4876800"/>
          </a:xfrm>
        </p:spPr>
        <p:txBody>
          <a:bodyPr anchor="ctr">
            <a:normAutofit/>
          </a:bodyPr>
          <a:lstStyle/>
          <a:p>
            <a:pPr algn="r">
              <a:buNone/>
            </a:pPr>
            <a:endParaRPr lang="en-US" dirty="0" smtClean="0"/>
          </a:p>
          <a:p>
            <a:pPr algn="r"/>
            <a:r>
              <a:rPr lang="en-US" sz="2400" b="1" cap="all" dirty="0" err="1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Ahmet</a:t>
            </a: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r>
              <a:rPr lang="en-US" sz="2400" b="1" cap="all" dirty="0" err="1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Akyol</a:t>
            </a: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</a:b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</a:br>
            <a:endParaRPr lang="en-US" sz="2400" b="1" cap="all" dirty="0" smtClean="0">
              <a:ln w="5000" cmpd="sng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rial Black" pitchFamily="34" charset="0"/>
              <a:ea typeface="+mj-ea"/>
              <a:cs typeface="Aharoni" pitchFamily="2" charset="-79"/>
            </a:endParaRPr>
          </a:p>
          <a:p>
            <a:r>
              <a:rPr lang="en-US" sz="2400" b="1" cap="all" dirty="0" err="1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RIdvan</a:t>
            </a: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r>
              <a:rPr lang="en-US" sz="2400" b="1" cap="all" dirty="0" err="1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TanIk</a:t>
            </a: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</a:b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</a:br>
            <a:endParaRPr lang="en-US" sz="2400" b="1" cap="all" dirty="0" smtClean="0">
              <a:ln w="5000" cmpd="sng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rial Black" pitchFamily="34" charset="0"/>
              <a:ea typeface="+mj-ea"/>
              <a:cs typeface="Aharoni" pitchFamily="2" charset="-79"/>
            </a:endParaRPr>
          </a:p>
          <a:p>
            <a:pPr algn="r"/>
            <a:r>
              <a:rPr lang="en-US" sz="2400" b="1" cap="all" dirty="0" err="1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Gürkan</a:t>
            </a: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r>
              <a:rPr lang="en-US" sz="2400" b="1" cap="all" dirty="0" err="1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KuŞ</a:t>
            </a: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</a:b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</a:br>
            <a:endParaRPr lang="en-US" sz="2400" b="1" cap="all" dirty="0" smtClean="0">
              <a:ln w="5000" cmpd="sng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rial Black" pitchFamily="34" charset="0"/>
              <a:ea typeface="+mj-ea"/>
              <a:cs typeface="Aharoni" pitchFamily="2" charset="-79"/>
            </a:endParaRPr>
          </a:p>
          <a:p>
            <a:r>
              <a:rPr lang="en-US" sz="2400" b="1" cap="all" dirty="0" err="1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Hakan</a:t>
            </a:r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r>
              <a:rPr lang="en-US" sz="2400" b="1" cap="all" dirty="0" err="1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EmekÇİ</a:t>
            </a:r>
            <a:endParaRPr lang="en-US" sz="2400" b="1" cap="all" dirty="0" smtClean="0">
              <a:ln w="5000" cmpd="sng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rial Black" pitchFamily="34" charset="0"/>
              <a:ea typeface="+mj-ea"/>
              <a:cs typeface="Aharoni" pitchFamily="2" charset="-79"/>
            </a:endParaRP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 flipH="1">
            <a:off x="15240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1066800"/>
            <a:ext cx="64770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40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Feasible</a:t>
            </a:r>
          </a:p>
          <a:p>
            <a:pPr lvl="0" algn="r">
              <a:spcBef>
                <a:spcPct val="0"/>
              </a:spcBef>
            </a:pPr>
            <a:r>
              <a:rPr lang="en-US" sz="40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 Network Development</a:t>
            </a:r>
            <a:endParaRPr lang="en-US" sz="4000" b="1" cap="all" dirty="0">
              <a:ln w="5000" cmpd="sng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187306"/>
            <a:ext cx="1410422" cy="14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331796"/>
            <a:ext cx="1407894" cy="143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5257800"/>
            <a:ext cx="1440937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243502"/>
            <a:ext cx="1485900" cy="151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 AGENDA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Problem Definition</a:t>
            </a:r>
            <a:endParaRPr lang="en-US" sz="2400" b="1" cap="all" dirty="0" smtClean="0">
              <a:ln w="5000" cmpd="sng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rial Black" pitchFamily="34" charset="0"/>
              <a:ea typeface="+mj-ea"/>
              <a:cs typeface="Aharoni" pitchFamily="2" charset="-79"/>
            </a:endParaRPr>
          </a:p>
          <a:p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Current Solution</a:t>
            </a:r>
          </a:p>
          <a:p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What We Offer</a:t>
            </a:r>
          </a:p>
          <a:p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Project </a:t>
            </a:r>
          </a:p>
          <a:p>
            <a:pPr lvl="1"/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FND SERVER</a:t>
            </a:r>
          </a:p>
          <a:p>
            <a:pPr lvl="1"/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FND Admin Tool</a:t>
            </a:r>
          </a:p>
          <a:p>
            <a:pPr lvl="1"/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FND RESULT server</a:t>
            </a:r>
            <a:endParaRPr lang="en-US" sz="2400" b="1" cap="all" dirty="0" smtClean="0">
              <a:ln w="5000" cmpd="sng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rial Black" pitchFamily="34" charset="0"/>
              <a:ea typeface="+mj-ea"/>
              <a:cs typeface="Aharoni" pitchFamily="2" charset="-79"/>
            </a:endParaRPr>
          </a:p>
          <a:p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Are we there yet?</a:t>
            </a:r>
          </a:p>
          <a:p>
            <a:r>
              <a:rPr lang="en-US" sz="2400" b="1" cap="all" dirty="0" smtClean="0">
                <a:ln w="5000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Questions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akan\Desktop\yildizlar-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2955">
            <a:off x="445015" y="2083302"/>
            <a:ext cx="4206602" cy="2944621"/>
          </a:xfrm>
          <a:prstGeom prst="rect">
            <a:avLst/>
          </a:prstGeom>
          <a:noFill/>
        </p:spPr>
      </p:pic>
      <p:pic>
        <p:nvPicPr>
          <p:cNvPr id="4103" name="Picture 7" descr="C:\Users\hakan\Desktop\cok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7124">
            <a:off x="1837032" y="3411901"/>
            <a:ext cx="4397406" cy="2878301"/>
          </a:xfrm>
          <a:prstGeom prst="rect">
            <a:avLst/>
          </a:prstGeom>
          <a:noFill/>
        </p:spPr>
      </p:pic>
      <p:pic>
        <p:nvPicPr>
          <p:cNvPr id="4104" name="Picture 8" descr="C:\Users\hakan\Desktop\515020100825034034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2167">
            <a:off x="3002505" y="1657854"/>
            <a:ext cx="5173321" cy="3879993"/>
          </a:xfrm>
          <a:prstGeom prst="rect">
            <a:avLst/>
          </a:prstGeom>
          <a:noFill/>
        </p:spPr>
      </p:pic>
      <p:pic>
        <p:nvPicPr>
          <p:cNvPr id="4102" name="Picture 6" descr="C:\Users\hakan\Desktop\37986_10150252877395657_495210330656_14302082_498018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528" y="1295400"/>
            <a:ext cx="8398072" cy="533399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228600"/>
            <a:ext cx="8991600" cy="639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/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The</a:t>
            </a:r>
            <a:r>
              <a:rPr lang="en-US" dirty="0" smtClean="0"/>
              <a:t> </a:t>
            </a:r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Problem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PROBLEM DEFINITION (v2.0)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Current Solution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38400"/>
            <a:ext cx="21702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524000"/>
            <a:ext cx="38862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676400"/>
            <a:ext cx="5143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295399"/>
            <a:ext cx="8382000" cy="53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BLOKING </a:t>
            </a:r>
            <a:r>
              <a:rPr lang="en-US" sz="4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v.s</a:t>
            </a:r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. NON BLOCKING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7848600" cy="466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hybrId</a:t>
            </a:r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apps as a </a:t>
            </a:r>
            <a:r>
              <a:rPr lang="en-US" sz="4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solutIon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4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934200" cy="472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Fnd</a:t>
            </a:r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server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6934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knik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170</Words>
  <Application>Microsoft Office PowerPoint</Application>
  <PresentationFormat>Ekran Gösterisi (4:3)</PresentationFormat>
  <Paragraphs>63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Teknik</vt:lpstr>
      <vt:lpstr>FND SERVER</vt:lpstr>
      <vt:lpstr>FND</vt:lpstr>
      <vt:lpstr>  AGENDA</vt:lpstr>
      <vt:lpstr>The Problem</vt:lpstr>
      <vt:lpstr>PROBLEM DEFINITION (v2.0)</vt:lpstr>
      <vt:lpstr>Current Solution</vt:lpstr>
      <vt:lpstr>BLOKING v.s. NON BLOCKING</vt:lpstr>
      <vt:lpstr>hybrId apps as a solutIon</vt:lpstr>
      <vt:lpstr>Fnd server</vt:lpstr>
      <vt:lpstr>Fnd server</vt:lpstr>
      <vt:lpstr>Fnd server performance</vt:lpstr>
      <vt:lpstr> FND result server</vt:lpstr>
      <vt:lpstr>FND RESULT Server NODE</vt:lpstr>
      <vt:lpstr>FND RESULT Server NODE</vt:lpstr>
      <vt:lpstr>Admin Tool</vt:lpstr>
      <vt:lpstr>Slayt 16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FND RESULT SERVER</dc:title>
  <dc:creator>hakan</dc:creator>
  <cp:lastModifiedBy>jkl</cp:lastModifiedBy>
  <cp:revision>74</cp:revision>
  <dcterms:created xsi:type="dcterms:W3CDTF">2011-01-05T16:26:16Z</dcterms:created>
  <dcterms:modified xsi:type="dcterms:W3CDTF">2011-05-09T08:23:40Z</dcterms:modified>
</cp:coreProperties>
</file>