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4"/>
  </p:notesMasterIdLst>
  <p:handoutMasterIdLst>
    <p:handoutMasterId r:id="rId5"/>
  </p:handoutMasterIdLst>
  <p:sldIdLst>
    <p:sldId id="256" r:id="rId3"/>
  </p:sldIdLst>
  <p:sldSz cx="32918400" cy="438912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DCAF9ED-07DC-4A11-8D7F-57B35C25682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08" autoAdjust="0"/>
    <p:restoredTop sz="94660"/>
  </p:normalViewPr>
  <p:slideViewPr>
    <p:cSldViewPr snapToGrid="0">
      <p:cViewPr>
        <p:scale>
          <a:sx n="25" d="100"/>
          <a:sy n="25" d="100"/>
        </p:scale>
        <p:origin x="149" y="-2971"/>
      </p:cViewPr>
      <p:guideLst/>
    </p:cSldViewPr>
  </p:slideViewPr>
  <p:notesTextViewPr>
    <p:cViewPr>
      <p:scale>
        <a:sx n="3" d="2"/>
        <a:sy n="3" d="2"/>
      </p:scale>
      <p:origin x="0" y="0"/>
    </p:cViewPr>
  </p:notesTextViewPr>
  <p:notesViewPr>
    <p:cSldViewPr snapToGrid="0" showGuides="1">
      <p:cViewPr varScale="1">
        <p:scale>
          <a:sx n="65" d="100"/>
          <a:sy n="65" d="100"/>
        </p:scale>
        <p:origin x="2796"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8934176409833607E-3"/>
          <c:y val="0.16584809711286091"/>
          <c:w val="0.97144827063278871"/>
          <c:h val="0.78300980606590842"/>
        </c:manualLayout>
      </c:layout>
      <c:barChart>
        <c:barDir val="col"/>
        <c:grouping val="clustered"/>
        <c:varyColors val="0"/>
        <c:dLbls>
          <c:showLegendKey val="0"/>
          <c:showVal val="1"/>
          <c:showCatName val="0"/>
          <c:showSerName val="0"/>
          <c:showPercent val="0"/>
          <c:showBubbleSize val="0"/>
        </c:dLbls>
        <c:gapWidth val="150"/>
        <c:overlap val="-25"/>
        <c:axId val="726386464"/>
        <c:axId val="726384832"/>
      </c:barChart>
      <c:catAx>
        <c:axId val="726386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26384832"/>
        <c:crosses val="autoZero"/>
        <c:auto val="1"/>
        <c:lblAlgn val="ctr"/>
        <c:lblOffset val="100"/>
        <c:noMultiLvlLbl val="0"/>
      </c:catAx>
      <c:valAx>
        <c:axId val="726384832"/>
        <c:scaling>
          <c:orientation val="minMax"/>
        </c:scaling>
        <c:delete val="1"/>
        <c:axPos val="l"/>
        <c:numFmt formatCode="General" sourceLinked="1"/>
        <c:majorTickMark val="none"/>
        <c:minorTickMark val="none"/>
        <c:tickLblPos val="nextTo"/>
        <c:crossAx val="726386464"/>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dLbls>
          <c:showLegendKey val="0"/>
          <c:showVal val="1"/>
          <c:showCatName val="0"/>
          <c:showSerName val="0"/>
          <c:showPercent val="0"/>
          <c:showBubbleSize val="0"/>
        </c:dLbls>
        <c:gapWidth val="95"/>
        <c:overlap val="100"/>
        <c:axId val="726382112"/>
        <c:axId val="726382656"/>
      </c:barChart>
      <c:catAx>
        <c:axId val="726382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26382656"/>
        <c:crosses val="autoZero"/>
        <c:auto val="1"/>
        <c:lblAlgn val="ctr"/>
        <c:lblOffset val="100"/>
        <c:noMultiLvlLbl val="0"/>
      </c:catAx>
      <c:valAx>
        <c:axId val="726382656"/>
        <c:scaling>
          <c:orientation val="minMax"/>
        </c:scaling>
        <c:delete val="1"/>
        <c:axPos val="l"/>
        <c:numFmt formatCode="General" sourceLinked="1"/>
        <c:majorTickMark val="none"/>
        <c:minorTickMark val="none"/>
        <c:tickLblPos val="nextTo"/>
        <c:crossAx val="726382112"/>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809143025522864E-2"/>
          <c:y val="4.0007504507242095E-2"/>
          <c:w val="0.93361941381271107"/>
          <c:h val="0.90245033887833914"/>
        </c:manualLayout>
      </c:layout>
      <c:barChart>
        <c:barDir val="col"/>
        <c:grouping val="clustered"/>
        <c:varyColors val="0"/>
        <c:ser>
          <c:idx val="0"/>
          <c:order val="0"/>
          <c:tx>
            <c:strRef>
              <c:f>Sheet1!$B$1</c:f>
              <c:strCache>
                <c:ptCount val="1"/>
                <c:pt idx="0">
                  <c:v>20 Days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errBars>
            <c:errBarType val="both"/>
            <c:errValType val="stdErr"/>
            <c:noEndCap val="0"/>
            <c:spPr>
              <a:noFill/>
              <a:ln w="9525" cap="flat" cmpd="sng" algn="ctr">
                <a:solidFill>
                  <a:schemeClr val="tx1">
                    <a:lumMod val="65000"/>
                    <a:lumOff val="35000"/>
                  </a:schemeClr>
                </a:solidFill>
                <a:round/>
              </a:ln>
              <a:effectLst/>
            </c:spPr>
          </c:errBars>
          <c:cat>
            <c:strRef>
              <c:f>Sheet1!$A$2:$A$5</c:f>
              <c:strCache>
                <c:ptCount val="1"/>
                <c:pt idx="0">
                  <c:v>Avarage Precision</c:v>
                </c:pt>
              </c:strCache>
            </c:strRef>
          </c:cat>
          <c:val>
            <c:numRef>
              <c:f>Sheet1!$B$2:$B$5</c:f>
              <c:numCache>
                <c:formatCode>General</c:formatCode>
                <c:ptCount val="4"/>
                <c:pt idx="0">
                  <c:v>2.1000000000000001E-2</c:v>
                </c:pt>
              </c:numCache>
            </c:numRef>
          </c:val>
        </c:ser>
        <c:ser>
          <c:idx val="1"/>
          <c:order val="1"/>
          <c:tx>
            <c:strRef>
              <c:f>Sheet1!$C$1</c:f>
              <c:strCache>
                <c:ptCount val="1"/>
                <c:pt idx="0">
                  <c:v>30 Days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errBars>
            <c:errBarType val="both"/>
            <c:errValType val="stdErr"/>
            <c:noEndCap val="0"/>
            <c:spPr>
              <a:noFill/>
              <a:ln w="9525" cap="flat" cmpd="sng" algn="ctr">
                <a:solidFill>
                  <a:schemeClr val="tx1">
                    <a:lumMod val="65000"/>
                    <a:lumOff val="35000"/>
                  </a:schemeClr>
                </a:solidFill>
                <a:round/>
              </a:ln>
              <a:effectLst/>
            </c:spPr>
          </c:errBars>
          <c:cat>
            <c:strRef>
              <c:f>Sheet1!$A$2:$A$5</c:f>
              <c:strCache>
                <c:ptCount val="1"/>
                <c:pt idx="0">
                  <c:v>Avarage Precision</c:v>
                </c:pt>
              </c:strCache>
            </c:strRef>
          </c:cat>
          <c:val>
            <c:numRef>
              <c:f>Sheet1!$C$2:$C$5</c:f>
              <c:numCache>
                <c:formatCode>General</c:formatCode>
                <c:ptCount val="4"/>
                <c:pt idx="0">
                  <c:v>2.4E-2</c:v>
                </c:pt>
              </c:numCache>
            </c:numRef>
          </c:val>
        </c:ser>
        <c:ser>
          <c:idx val="2"/>
          <c:order val="2"/>
          <c:tx>
            <c:strRef>
              <c:f>Sheet1!$D$1</c:f>
              <c:strCache>
                <c:ptCount val="1"/>
                <c:pt idx="0">
                  <c:v>2 Months</c:v>
                </c:pt>
              </c:strCache>
            </c:strRef>
          </c:tx>
          <c:spPr>
            <a:solidFill>
              <a:schemeClr val="accent3"/>
            </a:solidFill>
            <a:ln>
              <a:noFill/>
            </a:ln>
            <a:effectLst/>
          </c:spPr>
          <c:invertIfNegative val="0"/>
          <c:dLbls>
            <c:dLbl>
              <c:idx val="0"/>
              <c:layout>
                <c:manualLayout>
                  <c:x val="1.9500236905354816E-2"/>
                  <c:y val="-1.0806583493821881E-3"/>
                </c:manualLayout>
              </c:layout>
              <c:spPr>
                <a:noFill/>
                <a:ln>
                  <a:noFill/>
                </a:ln>
                <a:effectLst/>
              </c:spPr>
              <c:txPr>
                <a:bodyPr rot="0" spcFirstLastPara="1" vertOverflow="ellipsis" vert="horz" wrap="square" lIns="38100" tIns="19050" rIns="38100" bIns="19050" anchor="ctr" anchorCtr="1">
                  <a:no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8.6792828392382337E-2"/>
                      <c:h val="5.8722769169431317E-2"/>
                    </c:manualLayout>
                  </c15:layout>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stdErr"/>
            <c:noEndCap val="0"/>
            <c:spPr>
              <a:noFill/>
              <a:ln w="9525" cap="flat" cmpd="sng" algn="ctr">
                <a:solidFill>
                  <a:schemeClr val="tx1">
                    <a:lumMod val="65000"/>
                    <a:lumOff val="35000"/>
                  </a:schemeClr>
                </a:solidFill>
                <a:round/>
              </a:ln>
              <a:effectLst/>
            </c:spPr>
          </c:errBars>
          <c:cat>
            <c:strRef>
              <c:f>Sheet1!$A$2:$A$5</c:f>
              <c:strCache>
                <c:ptCount val="1"/>
                <c:pt idx="0">
                  <c:v>Avarage Precision</c:v>
                </c:pt>
              </c:strCache>
            </c:strRef>
          </c:cat>
          <c:val>
            <c:numRef>
              <c:f>Sheet1!$D$2:$D$5</c:f>
              <c:numCache>
                <c:formatCode>General</c:formatCode>
                <c:ptCount val="4"/>
                <c:pt idx="0">
                  <c:v>2.5999999999999999E-2</c:v>
                </c:pt>
              </c:numCache>
            </c:numRef>
          </c:val>
        </c:ser>
        <c:dLbls>
          <c:dLblPos val="outEnd"/>
          <c:showLegendKey val="0"/>
          <c:showVal val="1"/>
          <c:showCatName val="0"/>
          <c:showSerName val="0"/>
          <c:showPercent val="0"/>
          <c:showBubbleSize val="0"/>
        </c:dLbls>
        <c:gapWidth val="19"/>
        <c:overlap val="-100"/>
        <c:axId val="626898624"/>
        <c:axId val="626899168"/>
      </c:barChart>
      <c:catAx>
        <c:axId val="62689862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6899168"/>
        <c:crosses val="autoZero"/>
        <c:auto val="1"/>
        <c:lblAlgn val="ctr"/>
        <c:lblOffset val="100"/>
        <c:noMultiLvlLbl val="0"/>
      </c:catAx>
      <c:valAx>
        <c:axId val="6268991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626898624"/>
        <c:crosses val="autoZero"/>
        <c:crossBetween val="between"/>
      </c:valAx>
      <c:spPr>
        <a:noFill/>
        <a:ln>
          <a:noFill/>
        </a:ln>
        <a:effectLst>
          <a:glow>
            <a:schemeClr val="accent1">
              <a:alpha val="40000"/>
            </a:schemeClr>
          </a:glow>
        </a:effectLst>
      </c:spPr>
    </c:plotArea>
    <c:legend>
      <c:legendPos val="r"/>
      <c:legendEntry>
        <c:idx val="0"/>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Entry>
      <c:legendEntry>
        <c:idx val="2"/>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0.4237064184992918"/>
          <c:y val="0.33299420137553432"/>
          <c:w val="0.54581593677101636"/>
          <c:h val="0.2276108526699989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0.28406</cdr:x>
      <cdr:y>0.0058</cdr:y>
    </cdr:from>
    <cdr:to>
      <cdr:x>0.29813</cdr:x>
      <cdr:y>0.1539</cdr:y>
    </cdr:to>
    <cdr:sp macro="" textlink="">
      <cdr:nvSpPr>
        <cdr:cNvPr id="3" name="TextBox 2"/>
        <cdr:cNvSpPr txBox="1"/>
      </cdr:nvSpPr>
      <cdr:spPr>
        <a:xfrm xmlns:a="http://schemas.openxmlformats.org/drawingml/2006/main">
          <a:off x="3730625" y="39756"/>
          <a:ext cx="184731" cy="1015663"/>
        </a:xfrm>
        <a:prstGeom xmlns:a="http://schemas.openxmlformats.org/drawingml/2006/main" prst="rect">
          <a:avLst/>
        </a:prstGeom>
        <a:noFill xmlns:a="http://schemas.openxmlformats.org/drawingml/2006/main"/>
      </cdr:spPr>
      <cdr:txBody>
        <a:bodyPr xmlns:a="http://schemas.openxmlformats.org/drawingml/2006/main" vertOverflow="clip" wrap="none" rtlCol="0">
          <a:spAutoFit/>
        </a:bodyPr>
        <a:lstStyle xmlns:a="http://schemas.openxmlformats.org/drawingml/2006/main"/>
        <a:p xmlns:a="http://schemas.openxmlformats.org/drawingml/2006/main">
          <a:endParaRPr lang="tr-TR" sz="6000" dirty="0" err="1" smtClean="0"/>
        </a:p>
      </cdr:txBody>
    </cdr:sp>
  </cdr:relSizeAnchor>
  <cdr:relSizeAnchor xmlns:cdr="http://schemas.openxmlformats.org/drawingml/2006/chartDrawing">
    <cdr:from>
      <cdr:x>0.37026</cdr:x>
      <cdr:y>0.23259</cdr:y>
    </cdr:from>
    <cdr:to>
      <cdr:x>0.38925</cdr:x>
      <cdr:y>0.30965</cdr:y>
    </cdr:to>
    <cdr:sp macro="" textlink="">
      <cdr:nvSpPr>
        <cdr:cNvPr id="4" name="TextBox 3"/>
        <cdr:cNvSpPr txBox="1"/>
      </cdr:nvSpPr>
      <cdr:spPr>
        <a:xfrm xmlns:a="http://schemas.openxmlformats.org/drawingml/2006/main">
          <a:off x="3601270" y="1486449"/>
          <a:ext cx="184731" cy="492443"/>
        </a:xfrm>
        <a:prstGeom xmlns:a="http://schemas.openxmlformats.org/drawingml/2006/main" prst="rect">
          <a:avLst/>
        </a:prstGeom>
        <a:noFill xmlns:a="http://schemas.openxmlformats.org/drawingml/2006/main"/>
      </cdr:spPr>
      <cdr:txBody>
        <a:bodyPr xmlns:a="http://schemas.openxmlformats.org/drawingml/2006/main" vertOverflow="clip" wrap="none" rtlCol="0">
          <a:spAutoFit/>
        </a:bodyPr>
        <a:lstStyle xmlns:a="http://schemas.openxmlformats.org/drawingml/2006/main"/>
        <a:p xmlns:a="http://schemas.openxmlformats.org/drawingml/2006/main">
          <a:endParaRPr lang="tr-TR" sz="2600" dirty="0" err="1" smtClean="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en-US" smtClean="0"/>
              <a:t>5/31/2014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en-US" smtClean="0"/>
              <a:t>5/31/2014</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5" name="Rectangle 44"/>
          <p:cNvSpPr/>
          <p:nvPr/>
        </p:nvSpPr>
        <p:spPr>
          <a:xfrm>
            <a:off x="514350" y="19730720"/>
            <a:ext cx="342900" cy="12192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44"/>
          </a:p>
        </p:txBody>
      </p:sp>
      <p:sp>
        <p:nvSpPr>
          <p:cNvPr id="47" name="Rectangle 46"/>
          <p:cNvSpPr/>
          <p:nvPr/>
        </p:nvSpPr>
        <p:spPr>
          <a:xfrm>
            <a:off x="514350" y="31069280"/>
            <a:ext cx="342900" cy="12192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44"/>
          </a:p>
        </p:txBody>
      </p:sp>
      <p:sp>
        <p:nvSpPr>
          <p:cNvPr id="58" name="Rectangle 101"/>
          <p:cNvSpPr>
            <a:spLocks noChangeArrowheads="1"/>
          </p:cNvSpPr>
          <p:nvPr userDrawn="1"/>
        </p:nvSpPr>
        <p:spPr bwMode="auto">
          <a:xfrm>
            <a:off x="1" y="42672000"/>
            <a:ext cx="32918400" cy="1219200"/>
          </a:xfrm>
          <a:prstGeom prst="rect">
            <a:avLst/>
          </a:prstGeom>
          <a:solidFill>
            <a:schemeClr val="accent2">
              <a:lumMod val="60000"/>
              <a:lumOff val="40000"/>
            </a:schemeClr>
          </a:solidFill>
          <a:ln>
            <a:noFill/>
          </a:ln>
          <a:effectLst/>
        </p:spPr>
        <p:txBody>
          <a:bodyPr wrap="none" anchor="ctr"/>
          <a:lstStyle/>
          <a:p>
            <a:r>
              <a:rPr lang="en-US" sz="5444" dirty="0" smtClean="0"/>
              <a:t>`</a:t>
            </a:r>
            <a:endParaRPr lang="en-US" sz="5444" dirty="0"/>
          </a:p>
        </p:txBody>
      </p:sp>
      <p:sp>
        <p:nvSpPr>
          <p:cNvPr id="59" name="Line 112"/>
          <p:cNvSpPr>
            <a:spLocks noChangeShapeType="1"/>
          </p:cNvSpPr>
          <p:nvPr userDrawn="1"/>
        </p:nvSpPr>
        <p:spPr bwMode="white">
          <a:xfrm>
            <a:off x="0" y="42672000"/>
            <a:ext cx="329184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5444"/>
          </a:p>
        </p:txBody>
      </p:sp>
      <p:sp>
        <p:nvSpPr>
          <p:cNvPr id="43" name="Rectangle 42"/>
          <p:cNvSpPr/>
          <p:nvPr userDrawn="1"/>
        </p:nvSpPr>
        <p:spPr bwMode="white">
          <a:xfrm>
            <a:off x="22193416" y="8229600"/>
            <a:ext cx="9826586" cy="337718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44"/>
          </a:p>
        </p:txBody>
      </p:sp>
      <p:sp>
        <p:nvSpPr>
          <p:cNvPr id="42" name="Rectangle 41"/>
          <p:cNvSpPr/>
          <p:nvPr userDrawn="1"/>
        </p:nvSpPr>
        <p:spPr bwMode="white">
          <a:xfrm>
            <a:off x="11522368" y="8229600"/>
            <a:ext cx="9826586" cy="337718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44"/>
          </a:p>
        </p:txBody>
      </p:sp>
      <p:sp>
        <p:nvSpPr>
          <p:cNvPr id="41" name="Rectangle 40"/>
          <p:cNvSpPr/>
          <p:nvPr userDrawn="1"/>
        </p:nvSpPr>
        <p:spPr bwMode="white">
          <a:xfrm>
            <a:off x="837604" y="8229600"/>
            <a:ext cx="9826586" cy="337718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44"/>
          </a:p>
        </p:txBody>
      </p:sp>
      <p:sp>
        <p:nvSpPr>
          <p:cNvPr id="39" name="Rectangle 38"/>
          <p:cNvSpPr/>
          <p:nvPr/>
        </p:nvSpPr>
        <p:spPr>
          <a:xfrm>
            <a:off x="514350" y="8229600"/>
            <a:ext cx="342900" cy="12192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44"/>
          </a:p>
        </p:txBody>
      </p:sp>
      <p:sp>
        <p:nvSpPr>
          <p:cNvPr id="33" name="Rectangle 101"/>
          <p:cNvSpPr>
            <a:spLocks noChangeArrowheads="1"/>
          </p:cNvSpPr>
          <p:nvPr userDrawn="1"/>
        </p:nvSpPr>
        <p:spPr bwMode="auto">
          <a:xfrm>
            <a:off x="857251" y="5181600"/>
            <a:ext cx="32061150" cy="2133600"/>
          </a:xfrm>
          <a:prstGeom prst="rect">
            <a:avLst/>
          </a:prstGeom>
          <a:solidFill>
            <a:schemeClr val="accent2">
              <a:lumMod val="20000"/>
              <a:lumOff val="80000"/>
            </a:schemeClr>
          </a:solidFill>
          <a:ln>
            <a:noFill/>
          </a:ln>
          <a:effectLst/>
        </p:spPr>
        <p:txBody>
          <a:bodyPr wrap="none" anchor="ctr"/>
          <a:lstStyle/>
          <a:p>
            <a:endParaRPr lang="en-US" sz="5444"/>
          </a:p>
        </p:txBody>
      </p:sp>
      <p:sp>
        <p:nvSpPr>
          <p:cNvPr id="6" name="Title 5"/>
          <p:cNvSpPr>
            <a:spLocks noGrp="1"/>
          </p:cNvSpPr>
          <p:nvPr userDrawn="1">
            <p:ph type="title"/>
          </p:nvPr>
        </p:nvSpPr>
        <p:spPr/>
        <p:txBody>
          <a:bodyPr/>
          <a:lstStyle/>
          <a:p>
            <a:r>
              <a:rPr lang="en-US" smtClean="0"/>
              <a:t>Click to edit Master title style</a:t>
            </a:r>
            <a:endParaRPr lang="en-US"/>
          </a:p>
        </p:txBody>
      </p:sp>
      <p:sp>
        <p:nvSpPr>
          <p:cNvPr id="31" name="Text Placeholder 6"/>
          <p:cNvSpPr>
            <a:spLocks noGrp="1"/>
          </p:cNvSpPr>
          <p:nvPr userDrawn="1">
            <p:ph type="body" sz="quarter" idx="36"/>
          </p:nvPr>
        </p:nvSpPr>
        <p:spPr bwMode="auto">
          <a:xfrm>
            <a:off x="1657350" y="5444625"/>
            <a:ext cx="26746200" cy="1702656"/>
          </a:xfrm>
        </p:spPr>
        <p:txBody>
          <a:bodyPr anchor="ctr">
            <a:noAutofit/>
          </a:bodyPr>
          <a:lstStyle>
            <a:lvl1pPr marL="0" indent="0">
              <a:spcBef>
                <a:spcPts val="0"/>
              </a:spcBef>
              <a:buNone/>
              <a:defRPr sz="1800">
                <a:solidFill>
                  <a:schemeClr val="tx1"/>
                </a:solidFill>
              </a:defRPr>
            </a:lvl1pPr>
            <a:lvl2pPr marL="0" indent="0">
              <a:spcBef>
                <a:spcPts val="0"/>
              </a:spcBef>
              <a:buNone/>
              <a:defRPr sz="1800">
                <a:solidFill>
                  <a:schemeClr val="bg1"/>
                </a:solidFill>
              </a:defRPr>
            </a:lvl2pPr>
            <a:lvl3pPr marL="0" indent="0">
              <a:spcBef>
                <a:spcPts val="0"/>
              </a:spcBef>
              <a:buNone/>
              <a:defRPr sz="1800">
                <a:solidFill>
                  <a:schemeClr val="bg1"/>
                </a:solidFill>
              </a:defRPr>
            </a:lvl3pPr>
            <a:lvl4pPr marL="0" indent="0">
              <a:spcBef>
                <a:spcPts val="0"/>
              </a:spcBef>
              <a:buNone/>
              <a:defRPr sz="1800">
                <a:solidFill>
                  <a:schemeClr val="bg1"/>
                </a:solidFill>
              </a:defRPr>
            </a:lvl4pPr>
            <a:lvl5pPr marL="0" indent="0">
              <a:spcBef>
                <a:spcPts val="0"/>
              </a:spcBef>
              <a:buNone/>
              <a:defRPr sz="1800">
                <a:solidFill>
                  <a:schemeClr val="bg1"/>
                </a:solidFill>
              </a:defRPr>
            </a:lvl5pPr>
            <a:lvl6pPr marL="0" indent="0">
              <a:spcBef>
                <a:spcPts val="0"/>
              </a:spcBef>
              <a:buNone/>
              <a:defRPr sz="1800">
                <a:solidFill>
                  <a:schemeClr val="bg1"/>
                </a:solidFill>
              </a:defRPr>
            </a:lvl6pPr>
            <a:lvl7pPr marL="0" indent="0">
              <a:spcBef>
                <a:spcPts val="0"/>
              </a:spcBef>
              <a:buNone/>
              <a:defRPr sz="1800">
                <a:solidFill>
                  <a:schemeClr val="bg1"/>
                </a:solidFill>
              </a:defRPr>
            </a:lvl7pPr>
            <a:lvl8pPr marL="0" indent="0">
              <a:spcBef>
                <a:spcPts val="0"/>
              </a:spcBef>
              <a:buNone/>
              <a:defRPr sz="1800">
                <a:solidFill>
                  <a:schemeClr val="bg1"/>
                </a:solidFill>
              </a:defRPr>
            </a:lvl8pPr>
            <a:lvl9pPr marL="0" indent="0">
              <a:spcBef>
                <a:spcPts val="0"/>
              </a:spcBef>
              <a:buNone/>
              <a:defRPr sz="1800">
                <a:solidFill>
                  <a:schemeClr val="bg1"/>
                </a:solidFill>
              </a:defRPr>
            </a:lvl9pPr>
          </a:lstStyle>
          <a:p>
            <a:pPr lvl="0"/>
            <a:r>
              <a:rPr lang="en-US" smtClean="0"/>
              <a:t>Click to edit Master text styles</a:t>
            </a:r>
          </a:p>
        </p:txBody>
      </p:sp>
      <p:sp>
        <p:nvSpPr>
          <p:cNvPr id="7" name="Text Placeholder 6"/>
          <p:cNvSpPr>
            <a:spLocks noGrp="1"/>
          </p:cNvSpPr>
          <p:nvPr userDrawn="1">
            <p:ph type="body" sz="quarter" idx="13" hasCustomPrompt="1"/>
          </p:nvPr>
        </p:nvSpPr>
        <p:spPr>
          <a:xfrm>
            <a:off x="877824" y="8229600"/>
            <a:ext cx="9783275" cy="1219200"/>
          </a:xfrm>
          <a:prstGeom prst="rect">
            <a:avLst/>
          </a:prstGeom>
          <a:solidFill>
            <a:schemeClr val="tx2"/>
          </a:solidFill>
        </p:spPr>
        <p:txBody>
          <a:bodyPr lIns="365760" anchor="ctr">
            <a:noAutofit/>
          </a:bodyPr>
          <a:lstStyle>
            <a:lvl1pPr marL="0" indent="0">
              <a:spcBef>
                <a:spcPts val="0"/>
              </a:spcBef>
              <a:buNone/>
              <a:defRPr sz="4500" cap="none" baseline="0">
                <a:solidFill>
                  <a:schemeClr val="bg1"/>
                </a:solidFill>
                <a:latin typeface="+mj-lt"/>
              </a:defRPr>
            </a:lvl1pPr>
            <a:lvl2pPr marL="0" indent="0">
              <a:spcBef>
                <a:spcPts val="0"/>
              </a:spcBef>
              <a:buNone/>
              <a:defRPr sz="4500" cap="all" baseline="0">
                <a:solidFill>
                  <a:schemeClr val="bg1"/>
                </a:solidFill>
                <a:latin typeface="+mj-lt"/>
              </a:defRPr>
            </a:lvl2pPr>
            <a:lvl3pPr marL="0" indent="0">
              <a:spcBef>
                <a:spcPts val="0"/>
              </a:spcBef>
              <a:buNone/>
              <a:defRPr sz="4500" cap="all" baseline="0">
                <a:solidFill>
                  <a:schemeClr val="bg1"/>
                </a:solidFill>
                <a:latin typeface="+mj-lt"/>
              </a:defRPr>
            </a:lvl3pPr>
            <a:lvl4pPr marL="0" indent="0">
              <a:spcBef>
                <a:spcPts val="0"/>
              </a:spcBef>
              <a:buNone/>
              <a:defRPr sz="4500" cap="all" baseline="0">
                <a:solidFill>
                  <a:schemeClr val="bg1"/>
                </a:solidFill>
                <a:latin typeface="+mj-lt"/>
              </a:defRPr>
            </a:lvl4pPr>
            <a:lvl5pPr marL="0" indent="0">
              <a:spcBef>
                <a:spcPts val="0"/>
              </a:spcBef>
              <a:buNone/>
              <a:defRPr sz="4500" cap="all" baseline="0">
                <a:solidFill>
                  <a:schemeClr val="bg1"/>
                </a:solidFill>
                <a:latin typeface="+mj-lt"/>
              </a:defRPr>
            </a:lvl5pPr>
            <a:lvl6pPr marL="0" indent="0">
              <a:spcBef>
                <a:spcPts val="0"/>
              </a:spcBef>
              <a:buNone/>
              <a:defRPr sz="4500" cap="all" baseline="0">
                <a:solidFill>
                  <a:schemeClr val="bg1"/>
                </a:solidFill>
                <a:latin typeface="+mj-lt"/>
              </a:defRPr>
            </a:lvl6pPr>
            <a:lvl7pPr marL="0" indent="0">
              <a:spcBef>
                <a:spcPts val="0"/>
              </a:spcBef>
              <a:buNone/>
              <a:defRPr sz="4500" cap="all" baseline="0">
                <a:solidFill>
                  <a:schemeClr val="bg1"/>
                </a:solidFill>
                <a:latin typeface="+mj-lt"/>
              </a:defRPr>
            </a:lvl7pPr>
            <a:lvl8pPr marL="0" indent="0">
              <a:spcBef>
                <a:spcPts val="0"/>
              </a:spcBef>
              <a:buNone/>
              <a:defRPr sz="4500" cap="all" baseline="0">
                <a:solidFill>
                  <a:schemeClr val="bg1"/>
                </a:solidFill>
                <a:latin typeface="+mj-lt"/>
              </a:defRPr>
            </a:lvl8pPr>
            <a:lvl9pPr marL="0" indent="0">
              <a:spcBef>
                <a:spcPts val="0"/>
              </a:spcBef>
              <a:buNone/>
              <a:defRPr sz="4500" cap="all" baseline="0">
                <a:solidFill>
                  <a:schemeClr val="bg1"/>
                </a:solidFill>
                <a:latin typeface="+mj-lt"/>
              </a:defRPr>
            </a:lvl9pPr>
          </a:lstStyle>
          <a:p>
            <a:pPr lvl="0"/>
            <a:r>
              <a:rPr lang="en-US" dirty="0" smtClean="0"/>
              <a:t>Heading</a:t>
            </a:r>
            <a:endParaRPr lang="en-US" dirty="0"/>
          </a:p>
        </p:txBody>
      </p:sp>
      <p:sp>
        <p:nvSpPr>
          <p:cNvPr id="19" name="Content Placeholder 17"/>
          <p:cNvSpPr>
            <a:spLocks noGrp="1"/>
          </p:cNvSpPr>
          <p:nvPr userDrawn="1">
            <p:ph sz="quarter" idx="24" hasCustomPrompt="1"/>
          </p:nvPr>
        </p:nvSpPr>
        <p:spPr>
          <a:xfrm>
            <a:off x="880914" y="9448801"/>
            <a:ext cx="9786366" cy="9121100"/>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1" name="Text Placeholder 6"/>
          <p:cNvSpPr>
            <a:spLocks noGrp="1"/>
          </p:cNvSpPr>
          <p:nvPr userDrawn="1">
            <p:ph type="body" sz="quarter" idx="17" hasCustomPrompt="1"/>
          </p:nvPr>
        </p:nvSpPr>
        <p:spPr>
          <a:xfrm>
            <a:off x="877823" y="19730720"/>
            <a:ext cx="9786366" cy="1219200"/>
          </a:xfrm>
          <a:prstGeom prst="rect">
            <a:avLst/>
          </a:prstGeom>
          <a:solidFill>
            <a:schemeClr val="accent5"/>
          </a:solidFill>
        </p:spPr>
        <p:txBody>
          <a:bodyPr lIns="365760" anchor="ctr">
            <a:noAutofit/>
          </a:bodyPr>
          <a:lstStyle>
            <a:lvl1pPr marL="0" indent="0">
              <a:spcBef>
                <a:spcPts val="0"/>
              </a:spcBef>
              <a:buNone/>
              <a:defRPr sz="4500" cap="none" baseline="0">
                <a:solidFill>
                  <a:schemeClr val="bg1"/>
                </a:solidFill>
                <a:latin typeface="+mj-lt"/>
              </a:defRPr>
            </a:lvl1pPr>
            <a:lvl2pPr marL="0" indent="0">
              <a:spcBef>
                <a:spcPts val="0"/>
              </a:spcBef>
              <a:buNone/>
              <a:defRPr sz="4500" cap="all" baseline="0">
                <a:solidFill>
                  <a:schemeClr val="bg1"/>
                </a:solidFill>
                <a:latin typeface="+mj-lt"/>
              </a:defRPr>
            </a:lvl2pPr>
            <a:lvl3pPr marL="0" indent="0">
              <a:spcBef>
                <a:spcPts val="0"/>
              </a:spcBef>
              <a:buNone/>
              <a:defRPr sz="4500" cap="all" baseline="0">
                <a:solidFill>
                  <a:schemeClr val="bg1"/>
                </a:solidFill>
                <a:latin typeface="+mj-lt"/>
              </a:defRPr>
            </a:lvl3pPr>
            <a:lvl4pPr marL="0" indent="0">
              <a:spcBef>
                <a:spcPts val="0"/>
              </a:spcBef>
              <a:buNone/>
              <a:defRPr sz="4500" cap="all" baseline="0">
                <a:solidFill>
                  <a:schemeClr val="bg1"/>
                </a:solidFill>
                <a:latin typeface="+mj-lt"/>
              </a:defRPr>
            </a:lvl4pPr>
            <a:lvl5pPr marL="0" indent="0">
              <a:spcBef>
                <a:spcPts val="0"/>
              </a:spcBef>
              <a:buNone/>
              <a:defRPr sz="4500" cap="all" baseline="0">
                <a:solidFill>
                  <a:schemeClr val="bg1"/>
                </a:solidFill>
                <a:latin typeface="+mj-lt"/>
              </a:defRPr>
            </a:lvl5pPr>
            <a:lvl6pPr marL="0" indent="0">
              <a:spcBef>
                <a:spcPts val="0"/>
              </a:spcBef>
              <a:buNone/>
              <a:defRPr sz="4500" cap="all" baseline="0">
                <a:solidFill>
                  <a:schemeClr val="bg1"/>
                </a:solidFill>
                <a:latin typeface="+mj-lt"/>
              </a:defRPr>
            </a:lvl6pPr>
            <a:lvl7pPr marL="0" indent="0">
              <a:spcBef>
                <a:spcPts val="0"/>
              </a:spcBef>
              <a:buNone/>
              <a:defRPr sz="4500" cap="all" baseline="0">
                <a:solidFill>
                  <a:schemeClr val="bg1"/>
                </a:solidFill>
                <a:latin typeface="+mj-lt"/>
              </a:defRPr>
            </a:lvl7pPr>
            <a:lvl8pPr marL="0" indent="0">
              <a:spcBef>
                <a:spcPts val="0"/>
              </a:spcBef>
              <a:buNone/>
              <a:defRPr sz="4500" cap="all" baseline="0">
                <a:solidFill>
                  <a:schemeClr val="bg1"/>
                </a:solidFill>
                <a:latin typeface="+mj-lt"/>
              </a:defRPr>
            </a:lvl8pPr>
            <a:lvl9pPr marL="0" indent="0">
              <a:spcBef>
                <a:spcPts val="0"/>
              </a:spcBef>
              <a:buNone/>
              <a:defRPr sz="4500" cap="all" baseline="0">
                <a:solidFill>
                  <a:schemeClr val="bg1"/>
                </a:solidFill>
                <a:latin typeface="+mj-lt"/>
              </a:defRPr>
            </a:lvl9pPr>
          </a:lstStyle>
          <a:p>
            <a:pPr lvl="0"/>
            <a:r>
              <a:rPr lang="en-US" dirty="0" smtClean="0"/>
              <a:t>Heading</a:t>
            </a:r>
            <a:endParaRPr lang="en-US" dirty="0"/>
          </a:p>
        </p:txBody>
      </p:sp>
      <p:sp>
        <p:nvSpPr>
          <p:cNvPr id="20" name="Content Placeholder 17"/>
          <p:cNvSpPr>
            <a:spLocks noGrp="1"/>
          </p:cNvSpPr>
          <p:nvPr userDrawn="1">
            <p:ph sz="quarter" idx="25" hasCustomPrompt="1"/>
          </p:nvPr>
        </p:nvSpPr>
        <p:spPr>
          <a:xfrm>
            <a:off x="880914" y="20949920"/>
            <a:ext cx="9786366" cy="9920225"/>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3" name="Text Placeholder 6"/>
          <p:cNvSpPr>
            <a:spLocks noGrp="1"/>
          </p:cNvSpPr>
          <p:nvPr userDrawn="1">
            <p:ph type="body" sz="quarter" idx="19" hasCustomPrompt="1"/>
          </p:nvPr>
        </p:nvSpPr>
        <p:spPr>
          <a:xfrm>
            <a:off x="877823" y="31069280"/>
            <a:ext cx="9786366" cy="1219200"/>
          </a:xfrm>
          <a:prstGeom prst="rect">
            <a:avLst/>
          </a:prstGeom>
          <a:solidFill>
            <a:schemeClr val="accent2">
              <a:lumMod val="75000"/>
            </a:schemeClr>
          </a:solidFill>
        </p:spPr>
        <p:txBody>
          <a:bodyPr lIns="365760" anchor="ctr">
            <a:noAutofit/>
          </a:bodyPr>
          <a:lstStyle>
            <a:lvl1pPr marL="0" indent="0">
              <a:spcBef>
                <a:spcPts val="0"/>
              </a:spcBef>
              <a:buNone/>
              <a:defRPr sz="4500" cap="none" baseline="0">
                <a:solidFill>
                  <a:schemeClr val="bg1"/>
                </a:solidFill>
                <a:latin typeface="+mj-lt"/>
              </a:defRPr>
            </a:lvl1pPr>
            <a:lvl2pPr marL="0" indent="0">
              <a:spcBef>
                <a:spcPts val="0"/>
              </a:spcBef>
              <a:buNone/>
              <a:defRPr sz="4500" cap="all" baseline="0">
                <a:solidFill>
                  <a:schemeClr val="bg1"/>
                </a:solidFill>
                <a:latin typeface="+mj-lt"/>
              </a:defRPr>
            </a:lvl2pPr>
            <a:lvl3pPr marL="0" indent="0">
              <a:spcBef>
                <a:spcPts val="0"/>
              </a:spcBef>
              <a:buNone/>
              <a:defRPr sz="4500" cap="all" baseline="0">
                <a:solidFill>
                  <a:schemeClr val="bg1"/>
                </a:solidFill>
                <a:latin typeface="+mj-lt"/>
              </a:defRPr>
            </a:lvl3pPr>
            <a:lvl4pPr marL="0" indent="0">
              <a:spcBef>
                <a:spcPts val="0"/>
              </a:spcBef>
              <a:buNone/>
              <a:defRPr sz="4500" cap="all" baseline="0">
                <a:solidFill>
                  <a:schemeClr val="bg1"/>
                </a:solidFill>
                <a:latin typeface="+mj-lt"/>
              </a:defRPr>
            </a:lvl4pPr>
            <a:lvl5pPr marL="0" indent="0">
              <a:spcBef>
                <a:spcPts val="0"/>
              </a:spcBef>
              <a:buNone/>
              <a:defRPr sz="4500" cap="all" baseline="0">
                <a:solidFill>
                  <a:schemeClr val="bg1"/>
                </a:solidFill>
                <a:latin typeface="+mj-lt"/>
              </a:defRPr>
            </a:lvl5pPr>
            <a:lvl6pPr marL="0" indent="0">
              <a:spcBef>
                <a:spcPts val="0"/>
              </a:spcBef>
              <a:buNone/>
              <a:defRPr sz="4500" cap="all" baseline="0">
                <a:solidFill>
                  <a:schemeClr val="bg1"/>
                </a:solidFill>
                <a:latin typeface="+mj-lt"/>
              </a:defRPr>
            </a:lvl6pPr>
            <a:lvl7pPr marL="0" indent="0">
              <a:spcBef>
                <a:spcPts val="0"/>
              </a:spcBef>
              <a:buNone/>
              <a:defRPr sz="4500" cap="all" baseline="0">
                <a:solidFill>
                  <a:schemeClr val="bg1"/>
                </a:solidFill>
                <a:latin typeface="+mj-lt"/>
              </a:defRPr>
            </a:lvl7pPr>
            <a:lvl8pPr marL="0" indent="0">
              <a:spcBef>
                <a:spcPts val="0"/>
              </a:spcBef>
              <a:buNone/>
              <a:defRPr sz="4500" cap="all" baseline="0">
                <a:solidFill>
                  <a:schemeClr val="bg1"/>
                </a:solidFill>
                <a:latin typeface="+mj-lt"/>
              </a:defRPr>
            </a:lvl8pPr>
            <a:lvl9pPr marL="0" indent="0">
              <a:spcBef>
                <a:spcPts val="0"/>
              </a:spcBef>
              <a:buNone/>
              <a:defRPr sz="4500" cap="all" baseline="0">
                <a:solidFill>
                  <a:schemeClr val="bg1"/>
                </a:solidFill>
                <a:latin typeface="+mj-lt"/>
              </a:defRPr>
            </a:lvl9pPr>
          </a:lstStyle>
          <a:p>
            <a:pPr lvl="0"/>
            <a:r>
              <a:rPr lang="en-US" dirty="0" smtClean="0"/>
              <a:t>Heading</a:t>
            </a:r>
            <a:endParaRPr lang="en-US" dirty="0"/>
          </a:p>
        </p:txBody>
      </p:sp>
      <p:sp>
        <p:nvSpPr>
          <p:cNvPr id="21" name="Content Placeholder 17"/>
          <p:cNvSpPr>
            <a:spLocks noGrp="1"/>
          </p:cNvSpPr>
          <p:nvPr userDrawn="1">
            <p:ph sz="quarter" idx="26" hasCustomPrompt="1"/>
          </p:nvPr>
        </p:nvSpPr>
        <p:spPr>
          <a:xfrm>
            <a:off x="880914" y="32288482"/>
            <a:ext cx="9786366" cy="9684513"/>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5" name="Text Placeholder 6"/>
          <p:cNvSpPr>
            <a:spLocks noGrp="1"/>
          </p:cNvSpPr>
          <p:nvPr userDrawn="1">
            <p:ph type="body" sz="quarter" idx="21" hasCustomPrompt="1"/>
          </p:nvPr>
        </p:nvSpPr>
        <p:spPr>
          <a:xfrm>
            <a:off x="11562588" y="8229600"/>
            <a:ext cx="9786366" cy="1219200"/>
          </a:xfrm>
          <a:prstGeom prst="rect">
            <a:avLst/>
          </a:prstGeom>
          <a:solidFill>
            <a:schemeClr val="accent2"/>
          </a:solidFill>
        </p:spPr>
        <p:txBody>
          <a:bodyPr lIns="365760" anchor="ctr">
            <a:noAutofit/>
          </a:bodyPr>
          <a:lstStyle>
            <a:lvl1pPr marL="0" indent="0">
              <a:spcBef>
                <a:spcPts val="0"/>
              </a:spcBef>
              <a:buNone/>
              <a:defRPr sz="4500" cap="none" baseline="0">
                <a:solidFill>
                  <a:schemeClr val="bg1"/>
                </a:solidFill>
                <a:latin typeface="+mj-lt"/>
              </a:defRPr>
            </a:lvl1pPr>
            <a:lvl2pPr marL="0" indent="0">
              <a:spcBef>
                <a:spcPts val="0"/>
              </a:spcBef>
              <a:buNone/>
              <a:defRPr sz="4500" cap="all" baseline="0">
                <a:solidFill>
                  <a:schemeClr val="bg1"/>
                </a:solidFill>
                <a:latin typeface="+mj-lt"/>
              </a:defRPr>
            </a:lvl2pPr>
            <a:lvl3pPr marL="0" indent="0">
              <a:spcBef>
                <a:spcPts val="0"/>
              </a:spcBef>
              <a:buNone/>
              <a:defRPr sz="4500" cap="all" baseline="0">
                <a:solidFill>
                  <a:schemeClr val="bg1"/>
                </a:solidFill>
                <a:latin typeface="+mj-lt"/>
              </a:defRPr>
            </a:lvl3pPr>
            <a:lvl4pPr marL="0" indent="0">
              <a:spcBef>
                <a:spcPts val="0"/>
              </a:spcBef>
              <a:buNone/>
              <a:defRPr sz="4500" cap="all" baseline="0">
                <a:solidFill>
                  <a:schemeClr val="bg1"/>
                </a:solidFill>
                <a:latin typeface="+mj-lt"/>
              </a:defRPr>
            </a:lvl4pPr>
            <a:lvl5pPr marL="0" indent="0">
              <a:spcBef>
                <a:spcPts val="0"/>
              </a:spcBef>
              <a:buNone/>
              <a:defRPr sz="4500" cap="all" baseline="0">
                <a:solidFill>
                  <a:schemeClr val="bg1"/>
                </a:solidFill>
                <a:latin typeface="+mj-lt"/>
              </a:defRPr>
            </a:lvl5pPr>
            <a:lvl6pPr marL="0" indent="0">
              <a:spcBef>
                <a:spcPts val="0"/>
              </a:spcBef>
              <a:buNone/>
              <a:defRPr sz="4500" cap="all" baseline="0">
                <a:solidFill>
                  <a:schemeClr val="bg1"/>
                </a:solidFill>
                <a:latin typeface="+mj-lt"/>
              </a:defRPr>
            </a:lvl6pPr>
            <a:lvl7pPr marL="0" indent="0">
              <a:spcBef>
                <a:spcPts val="0"/>
              </a:spcBef>
              <a:buNone/>
              <a:defRPr sz="4500" cap="all" baseline="0">
                <a:solidFill>
                  <a:schemeClr val="bg1"/>
                </a:solidFill>
                <a:latin typeface="+mj-lt"/>
              </a:defRPr>
            </a:lvl7pPr>
            <a:lvl8pPr marL="0" indent="0">
              <a:spcBef>
                <a:spcPts val="0"/>
              </a:spcBef>
              <a:buNone/>
              <a:defRPr sz="4500" cap="all" baseline="0">
                <a:solidFill>
                  <a:schemeClr val="bg1"/>
                </a:solidFill>
                <a:latin typeface="+mj-lt"/>
              </a:defRPr>
            </a:lvl8pPr>
            <a:lvl9pPr marL="0" indent="0">
              <a:spcBef>
                <a:spcPts val="0"/>
              </a:spcBef>
              <a:buNone/>
              <a:defRPr sz="4500" cap="all" baseline="0">
                <a:solidFill>
                  <a:schemeClr val="bg1"/>
                </a:solidFill>
                <a:latin typeface="+mj-lt"/>
              </a:defRPr>
            </a:lvl9pPr>
          </a:lstStyle>
          <a:p>
            <a:pPr lvl="0"/>
            <a:r>
              <a:rPr lang="en-US" dirty="0" smtClean="0"/>
              <a:t>Heading</a:t>
            </a:r>
            <a:endParaRPr lang="en-US" dirty="0"/>
          </a:p>
        </p:txBody>
      </p:sp>
      <p:sp>
        <p:nvSpPr>
          <p:cNvPr id="22" name="Content Placeholder 17"/>
          <p:cNvSpPr>
            <a:spLocks noGrp="1"/>
          </p:cNvSpPr>
          <p:nvPr userDrawn="1">
            <p:ph sz="quarter" idx="27" hasCustomPrompt="1"/>
          </p:nvPr>
        </p:nvSpPr>
        <p:spPr>
          <a:xfrm>
            <a:off x="11562588" y="9448800"/>
            <a:ext cx="9786366" cy="6568168"/>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8" name="Content Placeholder 17"/>
          <p:cNvSpPr>
            <a:spLocks noGrp="1"/>
          </p:cNvSpPr>
          <p:nvPr userDrawn="1">
            <p:ph sz="quarter" idx="23" hasCustomPrompt="1"/>
          </p:nvPr>
        </p:nvSpPr>
        <p:spPr>
          <a:xfrm>
            <a:off x="11562588" y="16608637"/>
            <a:ext cx="9786366" cy="8229600"/>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57" name="Content Placeholder 17"/>
          <p:cNvSpPr>
            <a:spLocks noGrp="1"/>
          </p:cNvSpPr>
          <p:nvPr>
            <p:ph sz="quarter" idx="37" hasCustomPrompt="1"/>
          </p:nvPr>
        </p:nvSpPr>
        <p:spPr>
          <a:xfrm>
            <a:off x="11562588" y="25429907"/>
            <a:ext cx="9786366" cy="5225085"/>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 name="Text Placeholder 6"/>
          <p:cNvSpPr>
            <a:spLocks noGrp="1"/>
          </p:cNvSpPr>
          <p:nvPr userDrawn="1">
            <p:ph type="body" sz="quarter" idx="29" hasCustomPrompt="1"/>
          </p:nvPr>
        </p:nvSpPr>
        <p:spPr>
          <a:xfrm>
            <a:off x="11562588" y="31069280"/>
            <a:ext cx="9786366" cy="1219200"/>
          </a:xfrm>
          <a:prstGeom prst="rect">
            <a:avLst/>
          </a:prstGeom>
          <a:solidFill>
            <a:schemeClr val="accent1"/>
          </a:solidFill>
        </p:spPr>
        <p:txBody>
          <a:bodyPr lIns="365760" anchor="ctr">
            <a:noAutofit/>
          </a:bodyPr>
          <a:lstStyle>
            <a:lvl1pPr marL="0" indent="0">
              <a:spcBef>
                <a:spcPts val="0"/>
              </a:spcBef>
              <a:buNone/>
              <a:defRPr sz="4500" cap="none" baseline="0">
                <a:solidFill>
                  <a:schemeClr val="bg1"/>
                </a:solidFill>
                <a:latin typeface="+mj-lt"/>
              </a:defRPr>
            </a:lvl1pPr>
            <a:lvl2pPr marL="0" indent="0">
              <a:spcBef>
                <a:spcPts val="0"/>
              </a:spcBef>
              <a:buNone/>
              <a:defRPr sz="4500" cap="all" baseline="0">
                <a:solidFill>
                  <a:schemeClr val="bg1"/>
                </a:solidFill>
                <a:latin typeface="+mj-lt"/>
              </a:defRPr>
            </a:lvl2pPr>
            <a:lvl3pPr marL="0" indent="0">
              <a:spcBef>
                <a:spcPts val="0"/>
              </a:spcBef>
              <a:buNone/>
              <a:defRPr sz="4500" cap="all" baseline="0">
                <a:solidFill>
                  <a:schemeClr val="bg1"/>
                </a:solidFill>
                <a:latin typeface="+mj-lt"/>
              </a:defRPr>
            </a:lvl3pPr>
            <a:lvl4pPr marL="0" indent="0">
              <a:spcBef>
                <a:spcPts val="0"/>
              </a:spcBef>
              <a:buNone/>
              <a:defRPr sz="4500" cap="all" baseline="0">
                <a:solidFill>
                  <a:schemeClr val="bg1"/>
                </a:solidFill>
                <a:latin typeface="+mj-lt"/>
              </a:defRPr>
            </a:lvl4pPr>
            <a:lvl5pPr marL="0" indent="0">
              <a:spcBef>
                <a:spcPts val="0"/>
              </a:spcBef>
              <a:buNone/>
              <a:defRPr sz="4500" cap="all" baseline="0">
                <a:solidFill>
                  <a:schemeClr val="bg1"/>
                </a:solidFill>
                <a:latin typeface="+mj-lt"/>
              </a:defRPr>
            </a:lvl5pPr>
            <a:lvl6pPr marL="0" indent="0">
              <a:spcBef>
                <a:spcPts val="0"/>
              </a:spcBef>
              <a:buNone/>
              <a:defRPr sz="4500" cap="all" baseline="0">
                <a:solidFill>
                  <a:schemeClr val="bg1"/>
                </a:solidFill>
                <a:latin typeface="+mj-lt"/>
              </a:defRPr>
            </a:lvl6pPr>
            <a:lvl7pPr marL="0" indent="0">
              <a:spcBef>
                <a:spcPts val="0"/>
              </a:spcBef>
              <a:buNone/>
              <a:defRPr sz="4500" cap="all" baseline="0">
                <a:solidFill>
                  <a:schemeClr val="bg1"/>
                </a:solidFill>
                <a:latin typeface="+mj-lt"/>
              </a:defRPr>
            </a:lvl7pPr>
            <a:lvl8pPr marL="0" indent="0">
              <a:spcBef>
                <a:spcPts val="0"/>
              </a:spcBef>
              <a:buNone/>
              <a:defRPr sz="4500" cap="all" baseline="0">
                <a:solidFill>
                  <a:schemeClr val="bg1"/>
                </a:solidFill>
                <a:latin typeface="+mj-lt"/>
              </a:defRPr>
            </a:lvl8pPr>
            <a:lvl9pPr marL="0" indent="0">
              <a:spcBef>
                <a:spcPts val="0"/>
              </a:spcBef>
              <a:buNone/>
              <a:defRPr sz="4500" cap="all" baseline="0">
                <a:solidFill>
                  <a:schemeClr val="bg1"/>
                </a:solidFill>
                <a:latin typeface="+mj-lt"/>
              </a:defRPr>
            </a:lvl9pPr>
          </a:lstStyle>
          <a:p>
            <a:pPr lvl="0"/>
            <a:r>
              <a:rPr lang="en-US" dirty="0" smtClean="0"/>
              <a:t>Heading</a:t>
            </a:r>
            <a:endParaRPr lang="en-US" dirty="0"/>
          </a:p>
        </p:txBody>
      </p:sp>
      <p:sp>
        <p:nvSpPr>
          <p:cNvPr id="25" name="Content Placeholder 17"/>
          <p:cNvSpPr>
            <a:spLocks noGrp="1"/>
          </p:cNvSpPr>
          <p:nvPr userDrawn="1">
            <p:ph sz="quarter" idx="30" hasCustomPrompt="1"/>
          </p:nvPr>
        </p:nvSpPr>
        <p:spPr>
          <a:xfrm>
            <a:off x="11562588" y="32288481"/>
            <a:ext cx="9786366" cy="9680448"/>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6" name="Text Placeholder 6"/>
          <p:cNvSpPr>
            <a:spLocks noGrp="1"/>
          </p:cNvSpPr>
          <p:nvPr userDrawn="1">
            <p:ph type="body" sz="quarter" idx="31" hasCustomPrompt="1"/>
          </p:nvPr>
        </p:nvSpPr>
        <p:spPr>
          <a:xfrm>
            <a:off x="22233636" y="8229600"/>
            <a:ext cx="9786366" cy="1219200"/>
          </a:xfrm>
          <a:prstGeom prst="rect">
            <a:avLst/>
          </a:prstGeom>
          <a:solidFill>
            <a:schemeClr val="accent1"/>
          </a:solidFill>
        </p:spPr>
        <p:txBody>
          <a:bodyPr lIns="365760" anchor="ctr">
            <a:noAutofit/>
          </a:bodyPr>
          <a:lstStyle>
            <a:lvl1pPr marL="0" indent="0">
              <a:spcBef>
                <a:spcPts val="0"/>
              </a:spcBef>
              <a:buNone/>
              <a:defRPr sz="4500" cap="none" baseline="0">
                <a:solidFill>
                  <a:schemeClr val="bg1"/>
                </a:solidFill>
                <a:latin typeface="+mj-lt"/>
              </a:defRPr>
            </a:lvl1pPr>
            <a:lvl2pPr marL="0" indent="0">
              <a:spcBef>
                <a:spcPts val="0"/>
              </a:spcBef>
              <a:buNone/>
              <a:defRPr sz="4500" cap="all" baseline="0">
                <a:solidFill>
                  <a:schemeClr val="bg1"/>
                </a:solidFill>
                <a:latin typeface="+mj-lt"/>
              </a:defRPr>
            </a:lvl2pPr>
            <a:lvl3pPr marL="0" indent="0">
              <a:spcBef>
                <a:spcPts val="0"/>
              </a:spcBef>
              <a:buNone/>
              <a:defRPr sz="4500" cap="all" baseline="0">
                <a:solidFill>
                  <a:schemeClr val="bg1"/>
                </a:solidFill>
                <a:latin typeface="+mj-lt"/>
              </a:defRPr>
            </a:lvl3pPr>
            <a:lvl4pPr marL="0" indent="0">
              <a:spcBef>
                <a:spcPts val="0"/>
              </a:spcBef>
              <a:buNone/>
              <a:defRPr sz="4500" cap="all" baseline="0">
                <a:solidFill>
                  <a:schemeClr val="bg1"/>
                </a:solidFill>
                <a:latin typeface="+mj-lt"/>
              </a:defRPr>
            </a:lvl4pPr>
            <a:lvl5pPr marL="0" indent="0">
              <a:spcBef>
                <a:spcPts val="0"/>
              </a:spcBef>
              <a:buNone/>
              <a:defRPr sz="4500" cap="all" baseline="0">
                <a:solidFill>
                  <a:schemeClr val="bg1"/>
                </a:solidFill>
                <a:latin typeface="+mj-lt"/>
              </a:defRPr>
            </a:lvl5pPr>
            <a:lvl6pPr marL="0" indent="0">
              <a:spcBef>
                <a:spcPts val="0"/>
              </a:spcBef>
              <a:buNone/>
              <a:defRPr sz="4500" cap="all" baseline="0">
                <a:solidFill>
                  <a:schemeClr val="bg1"/>
                </a:solidFill>
                <a:latin typeface="+mj-lt"/>
              </a:defRPr>
            </a:lvl6pPr>
            <a:lvl7pPr marL="0" indent="0">
              <a:spcBef>
                <a:spcPts val="0"/>
              </a:spcBef>
              <a:buNone/>
              <a:defRPr sz="4500" cap="all" baseline="0">
                <a:solidFill>
                  <a:schemeClr val="bg1"/>
                </a:solidFill>
                <a:latin typeface="+mj-lt"/>
              </a:defRPr>
            </a:lvl7pPr>
            <a:lvl8pPr marL="0" indent="0">
              <a:spcBef>
                <a:spcPts val="0"/>
              </a:spcBef>
              <a:buNone/>
              <a:defRPr sz="4500" cap="all" baseline="0">
                <a:solidFill>
                  <a:schemeClr val="bg1"/>
                </a:solidFill>
                <a:latin typeface="+mj-lt"/>
              </a:defRPr>
            </a:lvl8pPr>
            <a:lvl9pPr marL="0" indent="0">
              <a:spcBef>
                <a:spcPts val="0"/>
              </a:spcBef>
              <a:buNone/>
              <a:defRPr sz="4500" cap="all" baseline="0">
                <a:solidFill>
                  <a:schemeClr val="bg1"/>
                </a:solidFill>
                <a:latin typeface="+mj-lt"/>
              </a:defRPr>
            </a:lvl9pPr>
          </a:lstStyle>
          <a:p>
            <a:pPr lvl="0"/>
            <a:r>
              <a:rPr lang="en-US" dirty="0" smtClean="0"/>
              <a:t>Heading</a:t>
            </a:r>
            <a:endParaRPr lang="en-US" dirty="0"/>
          </a:p>
        </p:txBody>
      </p:sp>
      <p:sp>
        <p:nvSpPr>
          <p:cNvPr id="27" name="Content Placeholder 17"/>
          <p:cNvSpPr>
            <a:spLocks noGrp="1"/>
          </p:cNvSpPr>
          <p:nvPr userDrawn="1">
            <p:ph sz="quarter" idx="32" hasCustomPrompt="1"/>
          </p:nvPr>
        </p:nvSpPr>
        <p:spPr>
          <a:xfrm>
            <a:off x="22233636" y="9448800"/>
            <a:ext cx="9786366" cy="9753600"/>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8" name="Content Placeholder 17"/>
          <p:cNvSpPr>
            <a:spLocks noGrp="1"/>
          </p:cNvSpPr>
          <p:nvPr userDrawn="1">
            <p:ph sz="quarter" idx="33" hasCustomPrompt="1"/>
          </p:nvPr>
        </p:nvSpPr>
        <p:spPr>
          <a:xfrm>
            <a:off x="22233636" y="20335848"/>
            <a:ext cx="9786366" cy="9753600"/>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9" name="Text Placeholder 6"/>
          <p:cNvSpPr>
            <a:spLocks noGrp="1"/>
          </p:cNvSpPr>
          <p:nvPr userDrawn="1">
            <p:ph type="body" sz="quarter" idx="34" hasCustomPrompt="1"/>
          </p:nvPr>
        </p:nvSpPr>
        <p:spPr>
          <a:xfrm>
            <a:off x="22233636" y="31069280"/>
            <a:ext cx="9786366" cy="1219200"/>
          </a:xfrm>
          <a:prstGeom prst="rect">
            <a:avLst/>
          </a:prstGeom>
          <a:solidFill>
            <a:schemeClr val="accent3"/>
          </a:solidFill>
        </p:spPr>
        <p:txBody>
          <a:bodyPr lIns="365760" anchor="ctr">
            <a:noAutofit/>
          </a:bodyPr>
          <a:lstStyle>
            <a:lvl1pPr marL="0" indent="0">
              <a:spcBef>
                <a:spcPts val="0"/>
              </a:spcBef>
              <a:buNone/>
              <a:defRPr sz="4500" cap="none" baseline="0">
                <a:solidFill>
                  <a:schemeClr val="bg1"/>
                </a:solidFill>
                <a:latin typeface="+mj-lt"/>
              </a:defRPr>
            </a:lvl1pPr>
            <a:lvl2pPr marL="0" indent="0">
              <a:spcBef>
                <a:spcPts val="0"/>
              </a:spcBef>
              <a:buNone/>
              <a:defRPr sz="4500" cap="all" baseline="0">
                <a:solidFill>
                  <a:schemeClr val="bg1"/>
                </a:solidFill>
                <a:latin typeface="+mj-lt"/>
              </a:defRPr>
            </a:lvl2pPr>
            <a:lvl3pPr marL="0" indent="0">
              <a:spcBef>
                <a:spcPts val="0"/>
              </a:spcBef>
              <a:buNone/>
              <a:defRPr sz="4500" cap="all" baseline="0">
                <a:solidFill>
                  <a:schemeClr val="bg1"/>
                </a:solidFill>
                <a:latin typeface="+mj-lt"/>
              </a:defRPr>
            </a:lvl3pPr>
            <a:lvl4pPr marL="0" indent="0">
              <a:spcBef>
                <a:spcPts val="0"/>
              </a:spcBef>
              <a:buNone/>
              <a:defRPr sz="4500" cap="all" baseline="0">
                <a:solidFill>
                  <a:schemeClr val="bg1"/>
                </a:solidFill>
                <a:latin typeface="+mj-lt"/>
              </a:defRPr>
            </a:lvl4pPr>
            <a:lvl5pPr marL="0" indent="0">
              <a:spcBef>
                <a:spcPts val="0"/>
              </a:spcBef>
              <a:buNone/>
              <a:defRPr sz="4500" cap="all" baseline="0">
                <a:solidFill>
                  <a:schemeClr val="bg1"/>
                </a:solidFill>
                <a:latin typeface="+mj-lt"/>
              </a:defRPr>
            </a:lvl5pPr>
            <a:lvl6pPr marL="0" indent="0">
              <a:spcBef>
                <a:spcPts val="0"/>
              </a:spcBef>
              <a:buNone/>
              <a:defRPr sz="4500" cap="all" baseline="0">
                <a:solidFill>
                  <a:schemeClr val="bg1"/>
                </a:solidFill>
                <a:latin typeface="+mj-lt"/>
              </a:defRPr>
            </a:lvl6pPr>
            <a:lvl7pPr marL="0" indent="0">
              <a:spcBef>
                <a:spcPts val="0"/>
              </a:spcBef>
              <a:buNone/>
              <a:defRPr sz="4500" cap="all" baseline="0">
                <a:solidFill>
                  <a:schemeClr val="bg1"/>
                </a:solidFill>
                <a:latin typeface="+mj-lt"/>
              </a:defRPr>
            </a:lvl7pPr>
            <a:lvl8pPr marL="0" indent="0">
              <a:spcBef>
                <a:spcPts val="0"/>
              </a:spcBef>
              <a:buNone/>
              <a:defRPr sz="4500" cap="all" baseline="0">
                <a:solidFill>
                  <a:schemeClr val="bg1"/>
                </a:solidFill>
                <a:latin typeface="+mj-lt"/>
              </a:defRPr>
            </a:lvl8pPr>
            <a:lvl9pPr marL="0" indent="0">
              <a:spcBef>
                <a:spcPts val="0"/>
              </a:spcBef>
              <a:buNone/>
              <a:defRPr sz="4500" cap="all" baseline="0">
                <a:solidFill>
                  <a:schemeClr val="bg1"/>
                </a:solidFill>
                <a:latin typeface="+mj-lt"/>
              </a:defRPr>
            </a:lvl9pPr>
          </a:lstStyle>
          <a:p>
            <a:pPr lvl="0"/>
            <a:r>
              <a:rPr lang="en-US" dirty="0" smtClean="0"/>
              <a:t>Heading</a:t>
            </a:r>
            <a:endParaRPr lang="en-US" dirty="0"/>
          </a:p>
        </p:txBody>
      </p:sp>
      <p:sp>
        <p:nvSpPr>
          <p:cNvPr id="30" name="Content Placeholder 17"/>
          <p:cNvSpPr>
            <a:spLocks noGrp="1"/>
          </p:cNvSpPr>
          <p:nvPr userDrawn="1">
            <p:ph sz="quarter" idx="35" hasCustomPrompt="1"/>
          </p:nvPr>
        </p:nvSpPr>
        <p:spPr>
          <a:xfrm>
            <a:off x="22233636" y="32288481"/>
            <a:ext cx="9786366" cy="9680448"/>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32" name="Instructions"/>
          <p:cNvSpPr/>
          <p:nvPr userDrawn="1"/>
        </p:nvSpPr>
        <p:spPr>
          <a:xfrm>
            <a:off x="33227010" y="-1"/>
            <a:ext cx="9335453"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5740" rIns="205740" rtlCol="0" anchor="t"/>
          <a:lstStyle/>
          <a:p>
            <a:pPr lvl="0">
              <a:spcBef>
                <a:spcPts val="900"/>
              </a:spcBef>
            </a:pPr>
            <a:r>
              <a:rPr sz="72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900"/>
              </a:spcBef>
            </a:pPr>
            <a:r>
              <a:rPr lang="en-US" sz="4950" dirty="0" smtClean="0">
                <a:solidFill>
                  <a:prstClr val="white">
                    <a:lumMod val="50000"/>
                  </a:prstClr>
                </a:solidFill>
                <a:latin typeface="Calibri Light" panose="020F0302020204030204" pitchFamily="34" charset="0"/>
                <a:cs typeface="Calibri" panose="020F0502020204030204" pitchFamily="34" charset="0"/>
              </a:rPr>
              <a:t>This poster is 48” wide by 36” high. It’s designed to be printed on a large-format printer.</a:t>
            </a:r>
          </a:p>
          <a:p>
            <a:pPr lvl="0">
              <a:spcBef>
                <a:spcPts val="225"/>
              </a:spcBef>
            </a:pPr>
            <a:endParaRPr sz="4500" dirty="0">
              <a:solidFill>
                <a:prstClr val="white">
                  <a:lumMod val="50000"/>
                </a:prstClr>
              </a:solidFill>
              <a:latin typeface="Calibri Light" panose="020F0302020204030204" pitchFamily="34" charset="0"/>
              <a:cs typeface="Calibri" panose="020F0502020204030204" pitchFamily="34" charset="0"/>
            </a:endParaRPr>
          </a:p>
          <a:p>
            <a:pPr lvl="0">
              <a:spcBef>
                <a:spcPts val="900"/>
              </a:spcBef>
            </a:pPr>
            <a:r>
              <a:rPr sz="66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900"/>
              </a:spcBef>
            </a:pPr>
            <a:r>
              <a:rPr sz="4950" dirty="0">
                <a:solidFill>
                  <a:prstClr val="white">
                    <a:lumMod val="50000"/>
                  </a:prstClr>
                </a:solidFill>
                <a:latin typeface="Calibri Light" panose="020F0302020204030204" pitchFamily="34" charset="0"/>
                <a:cs typeface="Calibri" panose="020F0502020204030204" pitchFamily="34" charset="0"/>
              </a:rPr>
              <a:t>The placeholders in this </a:t>
            </a:r>
            <a:r>
              <a:rPr lang="en-US" sz="4950" dirty="0" smtClean="0">
                <a:solidFill>
                  <a:prstClr val="white">
                    <a:lumMod val="50000"/>
                  </a:prstClr>
                </a:solidFill>
                <a:latin typeface="Calibri Light" panose="020F0302020204030204" pitchFamily="34" charset="0"/>
                <a:cs typeface="Calibri" panose="020F0502020204030204" pitchFamily="34" charset="0"/>
              </a:rPr>
              <a:t>poster </a:t>
            </a:r>
            <a:r>
              <a:rPr sz="4950" dirty="0" smtClean="0">
                <a:solidFill>
                  <a:prstClr val="white">
                    <a:lumMod val="50000"/>
                  </a:prstClr>
                </a:solidFill>
                <a:latin typeface="Calibri Light" panose="020F0302020204030204" pitchFamily="34" charset="0"/>
                <a:cs typeface="Calibri" panose="020F0502020204030204" pitchFamily="34" charset="0"/>
              </a:rPr>
              <a:t>are </a:t>
            </a:r>
            <a:r>
              <a:rPr sz="4950" dirty="0">
                <a:solidFill>
                  <a:prstClr val="white">
                    <a:lumMod val="50000"/>
                  </a:prstClr>
                </a:solidFill>
                <a:latin typeface="Calibri Light" panose="020F0302020204030204" pitchFamily="34" charset="0"/>
                <a:cs typeface="Calibri" panose="020F0502020204030204" pitchFamily="34" charset="0"/>
              </a:rPr>
              <a:t>formatted for you. </a:t>
            </a:r>
            <a:r>
              <a:rPr lang="en-US" sz="4950" dirty="0" smtClean="0">
                <a:solidFill>
                  <a:prstClr val="white">
                    <a:lumMod val="50000"/>
                  </a:prstClr>
                </a:solidFill>
                <a:latin typeface="Calibri Light" panose="020F0302020204030204" pitchFamily="34" charset="0"/>
                <a:cs typeface="Calibri" panose="020F0502020204030204" pitchFamily="34" charset="0"/>
              </a:rPr>
              <a:t>Type</a:t>
            </a:r>
            <a:r>
              <a:rPr lang="en-US" sz="4950" baseline="0" dirty="0" smtClean="0">
                <a:solidFill>
                  <a:prstClr val="white">
                    <a:lumMod val="50000"/>
                  </a:prstClr>
                </a:solidFill>
                <a:latin typeface="Calibri Light" panose="020F0302020204030204" pitchFamily="34" charset="0"/>
                <a:cs typeface="Calibri" panose="020F0502020204030204" pitchFamily="34" charset="0"/>
              </a:rPr>
              <a:t> in the placeholders </a:t>
            </a:r>
            <a:r>
              <a:rPr lang="en-US" sz="4950" dirty="0" smtClean="0">
                <a:solidFill>
                  <a:prstClr val="white">
                    <a:lumMod val="50000"/>
                  </a:prstClr>
                </a:solidFill>
                <a:latin typeface="Calibri Light" panose="020F0302020204030204" pitchFamily="34" charset="0"/>
                <a:cs typeface="Calibri" panose="020F0502020204030204" pitchFamily="34" charset="0"/>
              </a:rPr>
              <a:t>to add text, or c</a:t>
            </a:r>
            <a:r>
              <a:rPr lang="en-US" sz="4950" baseline="0" dirty="0" smtClean="0">
                <a:solidFill>
                  <a:prstClr val="white">
                    <a:lumMod val="50000"/>
                  </a:prstClr>
                </a:solidFill>
                <a:latin typeface="Calibri Light" panose="020F0302020204030204" pitchFamily="34" charset="0"/>
                <a:cs typeface="Calibri" panose="020F0502020204030204" pitchFamily="34" charset="0"/>
              </a:rPr>
              <a:t>lick an icon to add a table, chart, SmartArt graphic, picture or multimedia file.</a:t>
            </a:r>
          </a:p>
          <a:p>
            <a:pPr lvl="0">
              <a:spcBef>
                <a:spcPts val="1800"/>
              </a:spcBef>
            </a:pPr>
            <a:r>
              <a:rPr lang="en-US" sz="4950" dirty="0" smtClean="0">
                <a:solidFill>
                  <a:prstClr val="white">
                    <a:lumMod val="50000"/>
                  </a:prstClr>
                </a:solidFill>
                <a:latin typeface="Calibri Light" panose="020F0302020204030204" pitchFamily="34" charset="0"/>
                <a:cs typeface="Calibri" panose="020F0502020204030204" pitchFamily="34" charset="0"/>
              </a:rPr>
              <a:t>T</a:t>
            </a:r>
            <a:r>
              <a:rPr sz="4950" dirty="0" smtClean="0">
                <a:solidFill>
                  <a:prstClr val="white">
                    <a:lumMod val="50000"/>
                  </a:prstClr>
                </a:solidFill>
                <a:latin typeface="Calibri Light" panose="020F0302020204030204" pitchFamily="34" charset="0"/>
                <a:cs typeface="Calibri" panose="020F0502020204030204" pitchFamily="34" charset="0"/>
              </a:rPr>
              <a:t>o </a:t>
            </a:r>
            <a:r>
              <a:rPr sz="4950" dirty="0">
                <a:solidFill>
                  <a:prstClr val="white">
                    <a:lumMod val="50000"/>
                  </a:prstClr>
                </a:solidFill>
                <a:latin typeface="Calibri Light" panose="020F0302020204030204" pitchFamily="34" charset="0"/>
                <a:cs typeface="Calibri" panose="020F0502020204030204" pitchFamily="34" charset="0"/>
              </a:rPr>
              <a:t>add or remove bullet points from text, just click the Bullets button on the Home tab.</a:t>
            </a:r>
          </a:p>
          <a:p>
            <a:pPr lvl="0">
              <a:spcBef>
                <a:spcPts val="1800"/>
              </a:spcBef>
            </a:pPr>
            <a:r>
              <a:rPr sz="4950" dirty="0">
                <a:solidFill>
                  <a:prstClr val="white">
                    <a:lumMod val="50000"/>
                  </a:prstClr>
                </a:solidFill>
                <a:latin typeface="Calibri Light" panose="020F0302020204030204" pitchFamily="34" charset="0"/>
                <a:cs typeface="Calibri" panose="020F0502020204030204" pitchFamily="34" charset="0"/>
              </a:rPr>
              <a:t>If you need more placeholders for titles, </a:t>
            </a:r>
            <a:r>
              <a:rPr lang="en-US" sz="4950" dirty="0" smtClean="0">
                <a:solidFill>
                  <a:prstClr val="white">
                    <a:lumMod val="50000"/>
                  </a:prstClr>
                </a:solidFill>
                <a:latin typeface="Calibri Light" panose="020F0302020204030204" pitchFamily="34" charset="0"/>
                <a:cs typeface="Calibri" panose="020F0502020204030204" pitchFamily="34" charset="0"/>
              </a:rPr>
              <a:t>content</a:t>
            </a:r>
            <a:r>
              <a:rPr sz="4950" dirty="0" smtClean="0">
                <a:solidFill>
                  <a:prstClr val="white">
                    <a:lumMod val="50000"/>
                  </a:prstClr>
                </a:solidFill>
                <a:latin typeface="Calibri Light" panose="020F0302020204030204" pitchFamily="34" charset="0"/>
                <a:cs typeface="Calibri" panose="020F0502020204030204" pitchFamily="34" charset="0"/>
              </a:rPr>
              <a:t> </a:t>
            </a:r>
            <a:r>
              <a:rPr sz="4950" dirty="0">
                <a:solidFill>
                  <a:prstClr val="white">
                    <a:lumMod val="50000"/>
                  </a:prstClr>
                </a:solidFill>
                <a:latin typeface="Calibri Light" panose="020F0302020204030204" pitchFamily="34" charset="0"/>
                <a:cs typeface="Calibri" panose="020F0502020204030204" pitchFamily="34" charset="0"/>
              </a:rPr>
              <a:t>or body text, just make a copy of what you need and drag it into place. PowerPoint’s Smart Guides will help you align it with everything else.</a:t>
            </a:r>
          </a:p>
          <a:p>
            <a:pPr lvl="0">
              <a:spcBef>
                <a:spcPts val="1800"/>
              </a:spcBef>
            </a:pPr>
            <a:r>
              <a:rPr sz="4950" dirty="0">
                <a:solidFill>
                  <a:prstClr val="white">
                    <a:lumMod val="50000"/>
                  </a:prstClr>
                </a:solidFill>
                <a:latin typeface="Calibri Light" panose="020F0302020204030204" pitchFamily="34" charset="0"/>
                <a:cs typeface="Calibri" panose="020F0502020204030204" pitchFamily="34" charset="0"/>
              </a:rPr>
              <a:t>Want to use your own pictures instead of ours? No problem! Just </a:t>
            </a:r>
            <a:r>
              <a:rPr lang="en-US" sz="4950" dirty="0" smtClean="0">
                <a:solidFill>
                  <a:prstClr val="white">
                    <a:lumMod val="50000"/>
                  </a:prstClr>
                </a:solidFill>
                <a:latin typeface="Calibri Light" panose="020F0302020204030204" pitchFamily="34" charset="0"/>
                <a:cs typeface="Calibri" panose="020F0502020204030204" pitchFamily="34" charset="0"/>
              </a:rPr>
              <a:t>right-</a:t>
            </a:r>
            <a:r>
              <a:rPr sz="4950" dirty="0" smtClean="0">
                <a:solidFill>
                  <a:prstClr val="white">
                    <a:lumMod val="50000"/>
                  </a:prstClr>
                </a:solidFill>
                <a:latin typeface="Calibri Light" panose="020F0302020204030204" pitchFamily="34" charset="0"/>
                <a:cs typeface="Calibri" panose="020F0502020204030204" pitchFamily="34" charset="0"/>
              </a:rPr>
              <a:t>click </a:t>
            </a:r>
            <a:r>
              <a:rPr sz="4950" dirty="0">
                <a:solidFill>
                  <a:prstClr val="white">
                    <a:lumMod val="50000"/>
                  </a:prstClr>
                </a:solidFill>
                <a:latin typeface="Calibri Light" panose="020F0302020204030204" pitchFamily="34" charset="0"/>
                <a:cs typeface="Calibri" panose="020F0502020204030204" pitchFamily="34" charset="0"/>
              </a:rPr>
              <a:t>a </a:t>
            </a:r>
            <a:r>
              <a:rPr sz="4950" dirty="0" smtClean="0">
                <a:solidFill>
                  <a:prstClr val="white">
                    <a:lumMod val="50000"/>
                  </a:prstClr>
                </a:solidFill>
                <a:latin typeface="Calibri Light" panose="020F0302020204030204" pitchFamily="34" charset="0"/>
                <a:cs typeface="Calibri" panose="020F0502020204030204" pitchFamily="34" charset="0"/>
              </a:rPr>
              <a:t>picture</a:t>
            </a:r>
            <a:r>
              <a:rPr lang="en-US" sz="4950" dirty="0" smtClean="0">
                <a:solidFill>
                  <a:prstClr val="white">
                    <a:lumMod val="50000"/>
                  </a:prstClr>
                </a:solidFill>
                <a:latin typeface="Calibri Light" panose="020F0302020204030204" pitchFamily="34" charset="0"/>
                <a:cs typeface="Calibri" panose="020F0502020204030204" pitchFamily="34" charset="0"/>
              </a:rPr>
              <a:t> and choose Change Picture. Maintain the</a:t>
            </a:r>
            <a:r>
              <a:rPr lang="en-US" sz="4950" baseline="0" dirty="0" smtClean="0">
                <a:solidFill>
                  <a:prstClr val="white">
                    <a:lumMod val="50000"/>
                  </a:prstClr>
                </a:solidFill>
                <a:latin typeface="Calibri Light" panose="020F0302020204030204" pitchFamily="34" charset="0"/>
                <a:cs typeface="Calibri" panose="020F0502020204030204" pitchFamily="34" charset="0"/>
              </a:rPr>
              <a:t> proportion of pictures as you r</a:t>
            </a:r>
            <a:r>
              <a:rPr lang="en-US" sz="4950" dirty="0" smtClean="0">
                <a:solidFill>
                  <a:prstClr val="white">
                    <a:lumMod val="50000"/>
                  </a:prstClr>
                </a:solidFill>
                <a:latin typeface="Calibri Light" panose="020F0302020204030204" pitchFamily="34" charset="0"/>
                <a:cs typeface="Calibri" panose="020F0502020204030204" pitchFamily="34" charset="0"/>
              </a:rPr>
              <a:t>esize</a:t>
            </a:r>
            <a:r>
              <a:rPr lang="en-US" sz="4950" baseline="0" dirty="0" smtClean="0">
                <a:solidFill>
                  <a:prstClr val="white">
                    <a:lumMod val="50000"/>
                  </a:prstClr>
                </a:solidFill>
                <a:latin typeface="Calibri Light" panose="020F0302020204030204" pitchFamily="34" charset="0"/>
                <a:cs typeface="Calibri" panose="020F0502020204030204" pitchFamily="34" charset="0"/>
              </a:rPr>
              <a:t> by dragging a corner.</a:t>
            </a:r>
            <a:endParaRPr sz="4950" dirty="0">
              <a:solidFill>
                <a:prstClr val="white">
                  <a:lumMod val="50000"/>
                </a:prstClr>
              </a:solidFill>
              <a:latin typeface="Calibri Light" panose="020F0302020204030204" pitchFamily="34" charset="0"/>
              <a:cs typeface="Calibri" panose="020F0502020204030204" pitchFamily="34" charset="0"/>
            </a:endParaRPr>
          </a:p>
        </p:txBody>
      </p:sp>
      <p:sp>
        <p:nvSpPr>
          <p:cNvPr id="40" name="Line 115"/>
          <p:cNvSpPr>
            <a:spLocks noChangeShapeType="1"/>
          </p:cNvSpPr>
          <p:nvPr/>
        </p:nvSpPr>
        <p:spPr bwMode="white">
          <a:xfrm>
            <a:off x="857250" y="8229600"/>
            <a:ext cx="0" cy="12192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5444"/>
          </a:p>
        </p:txBody>
      </p:sp>
      <p:sp>
        <p:nvSpPr>
          <p:cNvPr id="48" name="Line 115"/>
          <p:cNvSpPr>
            <a:spLocks noChangeShapeType="1"/>
          </p:cNvSpPr>
          <p:nvPr/>
        </p:nvSpPr>
        <p:spPr bwMode="white">
          <a:xfrm>
            <a:off x="857250" y="31069280"/>
            <a:ext cx="0" cy="12192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5444"/>
          </a:p>
        </p:txBody>
      </p:sp>
      <p:sp>
        <p:nvSpPr>
          <p:cNvPr id="49" name="Rectangle 48"/>
          <p:cNvSpPr/>
          <p:nvPr userDrawn="1"/>
        </p:nvSpPr>
        <p:spPr>
          <a:xfrm>
            <a:off x="11195765" y="8229600"/>
            <a:ext cx="342900" cy="1219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44"/>
          </a:p>
        </p:txBody>
      </p:sp>
      <p:sp>
        <p:nvSpPr>
          <p:cNvPr id="50" name="Line 115"/>
          <p:cNvSpPr>
            <a:spLocks noChangeShapeType="1"/>
          </p:cNvSpPr>
          <p:nvPr userDrawn="1"/>
        </p:nvSpPr>
        <p:spPr bwMode="white">
          <a:xfrm>
            <a:off x="11540486" y="8229600"/>
            <a:ext cx="0" cy="12192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5444"/>
          </a:p>
        </p:txBody>
      </p:sp>
      <p:sp>
        <p:nvSpPr>
          <p:cNvPr id="51" name="Rectangle 50"/>
          <p:cNvSpPr/>
          <p:nvPr userDrawn="1"/>
        </p:nvSpPr>
        <p:spPr>
          <a:xfrm>
            <a:off x="21854160" y="8229600"/>
            <a:ext cx="342900"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44"/>
          </a:p>
        </p:txBody>
      </p:sp>
      <p:sp>
        <p:nvSpPr>
          <p:cNvPr id="52" name="Line 115"/>
          <p:cNvSpPr>
            <a:spLocks noChangeShapeType="1"/>
          </p:cNvSpPr>
          <p:nvPr userDrawn="1"/>
        </p:nvSpPr>
        <p:spPr bwMode="white">
          <a:xfrm>
            <a:off x="22197060" y="8229600"/>
            <a:ext cx="0" cy="12192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5444"/>
          </a:p>
        </p:txBody>
      </p:sp>
      <p:sp>
        <p:nvSpPr>
          <p:cNvPr id="53" name="Rectangle 52"/>
          <p:cNvSpPr/>
          <p:nvPr userDrawn="1"/>
        </p:nvSpPr>
        <p:spPr>
          <a:xfrm>
            <a:off x="21856446" y="31065216"/>
            <a:ext cx="342900" cy="12192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44"/>
          </a:p>
        </p:txBody>
      </p:sp>
      <p:sp>
        <p:nvSpPr>
          <p:cNvPr id="54" name="Line 115"/>
          <p:cNvSpPr>
            <a:spLocks noChangeShapeType="1"/>
          </p:cNvSpPr>
          <p:nvPr userDrawn="1"/>
        </p:nvSpPr>
        <p:spPr bwMode="white">
          <a:xfrm>
            <a:off x="22197060" y="31065216"/>
            <a:ext cx="0" cy="12192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5444"/>
          </a:p>
        </p:txBody>
      </p:sp>
      <p:sp>
        <p:nvSpPr>
          <p:cNvPr id="55" name="Rectangle 54"/>
          <p:cNvSpPr/>
          <p:nvPr userDrawn="1"/>
        </p:nvSpPr>
        <p:spPr>
          <a:xfrm>
            <a:off x="11199114" y="31065216"/>
            <a:ext cx="342900"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44" dirty="0"/>
          </a:p>
        </p:txBody>
      </p:sp>
      <p:sp>
        <p:nvSpPr>
          <p:cNvPr id="56" name="Line 115"/>
          <p:cNvSpPr>
            <a:spLocks noChangeShapeType="1"/>
          </p:cNvSpPr>
          <p:nvPr userDrawn="1"/>
        </p:nvSpPr>
        <p:spPr bwMode="white">
          <a:xfrm>
            <a:off x="11542014" y="31065216"/>
            <a:ext cx="0" cy="12192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5444"/>
          </a:p>
        </p:txBody>
      </p:sp>
      <p:sp>
        <p:nvSpPr>
          <p:cNvPr id="3" name="Date Placeholder 2"/>
          <p:cNvSpPr>
            <a:spLocks noGrp="1"/>
          </p:cNvSpPr>
          <p:nvPr userDrawn="1">
            <p:ph type="dt" sz="half" idx="10"/>
          </p:nvPr>
        </p:nvSpPr>
        <p:spPr/>
        <p:txBody>
          <a:bodyPr/>
          <a:lstStyle/>
          <a:p>
            <a:fld id="{ECAA57DF-1C19-4726-AB84-014692BAD8F5}" type="datetimeFigureOut">
              <a:rPr lang="en-US" smtClean="0"/>
              <a:t>5/31/2014</a:t>
            </a:fld>
            <a:endParaRPr lang="en-US"/>
          </a:p>
        </p:txBody>
      </p:sp>
      <p:sp>
        <p:nvSpPr>
          <p:cNvPr id="4" name="Footer Placeholder 3"/>
          <p:cNvSpPr>
            <a:spLocks noGrp="1"/>
          </p:cNvSpPr>
          <p:nvPr userDrawn="1">
            <p:ph type="ftr" sz="quarter" idx="11"/>
          </p:nvPr>
        </p:nvSpPr>
        <p:spPr/>
        <p:txBody>
          <a:bodyPr/>
          <a:lstStyle/>
          <a:p>
            <a:endParaRPr lang="en-US"/>
          </a:p>
        </p:txBody>
      </p:sp>
      <p:sp>
        <p:nvSpPr>
          <p:cNvPr id="5" name="Slide Number Placeholder 4"/>
          <p:cNvSpPr>
            <a:spLocks noGrp="1"/>
          </p:cNvSpPr>
          <p:nvPr userDrawn="1">
            <p:ph type="sldNum" sz="quarter" idx="12"/>
          </p:nvPr>
        </p:nvSpPr>
        <p:spPr/>
        <p:txBody>
          <a:bodyPr/>
          <a:lstStyle/>
          <a:p>
            <a:fld id="{91B4C631-C489-4C11-812F-2172FBEAE82B}" type="slidenum">
              <a:rPr lang="en-US" smtClean="0"/>
              <a:t>‹#›</a:t>
            </a:fld>
            <a:endParaRPr lang="en-US"/>
          </a:p>
        </p:txBody>
      </p:sp>
      <p:sp>
        <p:nvSpPr>
          <p:cNvPr id="46" name="Line 115"/>
          <p:cNvSpPr>
            <a:spLocks noChangeShapeType="1"/>
          </p:cNvSpPr>
          <p:nvPr/>
        </p:nvSpPr>
        <p:spPr bwMode="white">
          <a:xfrm>
            <a:off x="857250" y="19730720"/>
            <a:ext cx="0" cy="12192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5444"/>
          </a:p>
        </p:txBody>
      </p:sp>
    </p:spTree>
    <p:extLst>
      <p:ext uri="{BB962C8B-B14F-4D97-AF65-F5344CB8AC3E}">
        <p14:creationId xmlns:p14="http://schemas.microsoft.com/office/powerpoint/2010/main" val="145907722"/>
      </p:ext>
    </p:extLst>
  </p:cSld>
  <p:clrMapOvr>
    <a:masterClrMapping/>
  </p:clrMapOvr>
  <p:extLst mod="1">
    <p:ext uri="{DCECCB84-F9BA-43D5-87BE-67443E8EF086}">
      <p15:sldGuideLst xmlns:p15="http://schemas.microsoft.com/office/powerpoint/2012/main">
        <p15:guide id="1" pos="6876" userDrawn="1">
          <p15:clr>
            <a:srgbClr val="A4A3A4"/>
          </p15:clr>
        </p15:guide>
        <p15:guide id="2" pos="1386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04"/>
          <p:cNvSpPr>
            <a:spLocks noChangeArrowheads="1"/>
          </p:cNvSpPr>
          <p:nvPr userDrawn="1"/>
        </p:nvSpPr>
        <p:spPr bwMode="auto">
          <a:xfrm flipH="1">
            <a:off x="514350" y="0"/>
            <a:ext cx="342900" cy="5181600"/>
          </a:xfrm>
          <a:prstGeom prst="rect">
            <a:avLst/>
          </a:prstGeom>
          <a:solidFill>
            <a:schemeClr val="accent2"/>
          </a:solidFill>
          <a:ln>
            <a:noFill/>
          </a:ln>
          <a:effectLst/>
        </p:spPr>
        <p:txBody>
          <a:bodyPr wrap="none" anchor="ctr"/>
          <a:lstStyle/>
          <a:p>
            <a:endParaRPr lang="en-US" sz="5444"/>
          </a:p>
        </p:txBody>
      </p:sp>
      <p:sp>
        <p:nvSpPr>
          <p:cNvPr id="7" name="Rectangle 6"/>
          <p:cNvSpPr/>
          <p:nvPr userDrawn="1"/>
        </p:nvSpPr>
        <p:spPr bwMode="auto">
          <a:xfrm>
            <a:off x="857249" y="0"/>
            <a:ext cx="32061150" cy="51816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44"/>
          </a:p>
        </p:txBody>
      </p:sp>
      <p:sp>
        <p:nvSpPr>
          <p:cNvPr id="2" name="Title Placeholder 1"/>
          <p:cNvSpPr>
            <a:spLocks noGrp="1"/>
          </p:cNvSpPr>
          <p:nvPr>
            <p:ph type="title"/>
          </p:nvPr>
        </p:nvSpPr>
        <p:spPr bwMode="auto">
          <a:xfrm>
            <a:off x="1657350" y="1625680"/>
            <a:ext cx="26746200" cy="335272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800600" y="8026400"/>
            <a:ext cx="23317200" cy="31506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7250" y="42819597"/>
            <a:ext cx="7406640" cy="609600"/>
          </a:xfrm>
          <a:prstGeom prst="rect">
            <a:avLst/>
          </a:prstGeom>
        </p:spPr>
        <p:txBody>
          <a:bodyPr vert="horz" lIns="91440" tIns="45720" rIns="91440" bIns="45720" rtlCol="0" anchor="ctr"/>
          <a:lstStyle>
            <a:lvl1pPr algn="l">
              <a:defRPr sz="1200">
                <a:solidFill>
                  <a:schemeClr val="tx1">
                    <a:tint val="75000"/>
                  </a:schemeClr>
                </a:solidFill>
              </a:defRPr>
            </a:lvl1pPr>
          </a:lstStyle>
          <a:p>
            <a:fld id="{ECAA57DF-1C19-4726-AB84-014692BAD8F5}" type="datetimeFigureOut">
              <a:rPr lang="en-US" smtClean="0"/>
              <a:pPr/>
              <a:t>5/31/2014</a:t>
            </a:fld>
            <a:endParaRPr lang="en-US"/>
          </a:p>
        </p:txBody>
      </p:sp>
      <p:sp>
        <p:nvSpPr>
          <p:cNvPr id="5" name="Footer Placeholder 4"/>
          <p:cNvSpPr>
            <a:spLocks noGrp="1"/>
          </p:cNvSpPr>
          <p:nvPr>
            <p:ph type="ftr" sz="quarter" idx="3"/>
          </p:nvPr>
        </p:nvSpPr>
        <p:spPr>
          <a:xfrm>
            <a:off x="8263890" y="42819597"/>
            <a:ext cx="16390620" cy="609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4654510" y="42819597"/>
            <a:ext cx="7406640" cy="609600"/>
          </a:xfrm>
          <a:prstGeom prst="rect">
            <a:avLst/>
          </a:prstGeom>
        </p:spPr>
        <p:txBody>
          <a:bodyPr vert="horz" lIns="91440" tIns="45720" rIns="91440" bIns="45720" rtlCol="0" anchor="ctr"/>
          <a:lstStyle>
            <a:lvl1pPr algn="r">
              <a:defRPr sz="1200">
                <a:solidFill>
                  <a:schemeClr val="tx1">
                    <a:tint val="75000"/>
                  </a:schemeClr>
                </a:solidFill>
              </a:defRPr>
            </a:lvl1pPr>
          </a:lstStyle>
          <a:p>
            <a:fld id="{91B4C631-C489-4C11-812F-2172FBEAE82B}" type="slidenum">
              <a:rPr lang="en-US" smtClean="0"/>
              <a:pPr/>
              <a:t>‹#›</a:t>
            </a:fld>
            <a:endParaRPr lang="en-US"/>
          </a:p>
        </p:txBody>
      </p:sp>
      <p:grpSp>
        <p:nvGrpSpPr>
          <p:cNvPr id="8" name="Group 7"/>
          <p:cNvGrpSpPr/>
          <p:nvPr userDrawn="1"/>
        </p:nvGrpSpPr>
        <p:grpSpPr bwMode="white">
          <a:xfrm>
            <a:off x="857250" y="0"/>
            <a:ext cx="32061150" cy="7351776"/>
            <a:chOff x="1143000" y="0"/>
            <a:chExt cx="42748200" cy="5513832"/>
          </a:xfrm>
        </p:grpSpPr>
        <p:sp>
          <p:nvSpPr>
            <p:cNvPr id="9" name="Line 112"/>
            <p:cNvSpPr>
              <a:spLocks noChangeShapeType="1"/>
            </p:cNvSpPr>
            <p:nvPr userDrawn="1"/>
          </p:nvSpPr>
          <p:spPr bwMode="white">
            <a:xfrm>
              <a:off x="1143000" y="3899217"/>
              <a:ext cx="42748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5444"/>
            </a:p>
          </p:txBody>
        </p:sp>
        <p:sp>
          <p:nvSpPr>
            <p:cNvPr id="10" name="Line 115"/>
            <p:cNvSpPr>
              <a:spLocks noChangeShapeType="1"/>
            </p:cNvSpPr>
            <p:nvPr userDrawn="1"/>
          </p:nvSpPr>
          <p:spPr bwMode="white">
            <a:xfrm>
              <a:off x="1143000" y="0"/>
              <a:ext cx="0" cy="5513832"/>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5444"/>
            </a:p>
          </p:txBody>
        </p:sp>
        <p:sp>
          <p:nvSpPr>
            <p:cNvPr id="11" name="Line 112"/>
            <p:cNvSpPr>
              <a:spLocks noChangeShapeType="1"/>
            </p:cNvSpPr>
            <p:nvPr userDrawn="1"/>
          </p:nvSpPr>
          <p:spPr bwMode="white">
            <a:xfrm>
              <a:off x="1143000" y="5486400"/>
              <a:ext cx="42748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5444"/>
            </a:p>
          </p:txBody>
        </p:sp>
      </p:grp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3291840" rtl="0" eaLnBrk="1" latinLnBrk="0" hangingPunct="1">
        <a:lnSpc>
          <a:spcPct val="90000"/>
        </a:lnSpc>
        <a:spcBef>
          <a:spcPct val="0"/>
        </a:spcBef>
        <a:buNone/>
        <a:defRPr sz="6000" b="1" kern="1200">
          <a:solidFill>
            <a:schemeClr val="tx2"/>
          </a:solidFill>
          <a:latin typeface="+mj-lt"/>
          <a:ea typeface="+mj-ea"/>
          <a:cs typeface="+mj-cs"/>
        </a:defRPr>
      </a:lvl1pPr>
    </p:titleStyle>
    <p:bodyStyle>
      <a:lvl1pPr marL="342900" indent="-342900" algn="l" defTabSz="3291840" rtl="0" eaLnBrk="1" latinLnBrk="0" hangingPunct="1">
        <a:lnSpc>
          <a:spcPct val="100000"/>
        </a:lnSpc>
        <a:spcBef>
          <a:spcPts val="900"/>
        </a:spcBef>
        <a:buClr>
          <a:schemeClr val="accent2"/>
        </a:buClr>
        <a:buFont typeface="Arial" panose="020B0604020202020204" pitchFamily="34" charset="0"/>
        <a:buChar char="•"/>
        <a:defRPr sz="2100" kern="1200">
          <a:solidFill>
            <a:schemeClr val="tx1"/>
          </a:solidFill>
          <a:latin typeface="+mn-lt"/>
          <a:ea typeface="+mn-ea"/>
          <a:cs typeface="+mn-cs"/>
        </a:defRPr>
      </a:lvl1pPr>
      <a:lvl2pPr marL="822960" indent="-342900" algn="l" defTabSz="3291840"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2pPr>
      <a:lvl3pPr marL="822960" indent="-342900" algn="l" defTabSz="3291840"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3pPr>
      <a:lvl4pPr marL="822960" indent="-342900" algn="l" defTabSz="3291840"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822960" indent="-342900" algn="l" defTabSz="3291840"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822960" indent="-342900" algn="l" defTabSz="3291840"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6pPr>
      <a:lvl7pPr marL="822960" indent="-342900" algn="l" defTabSz="3291840"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7pPr>
      <a:lvl8pPr marL="822960" indent="-342900" algn="l" defTabSz="3291840"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8pPr>
      <a:lvl9pPr marL="822960" indent="-342900" algn="l" defTabSz="3291840"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824" userDrawn="1">
          <p15:clr>
            <a:srgbClr val="A4A3A4"/>
          </p15:clr>
        </p15:guide>
        <p15:guide id="2" pos="540" userDrawn="1">
          <p15:clr>
            <a:srgbClr val="A4A3A4"/>
          </p15:clr>
        </p15:guide>
        <p15:guide id="3" pos="20196" userDrawn="1">
          <p15:clr>
            <a:srgbClr val="A4A3A4"/>
          </p15:clr>
        </p15:guide>
        <p15:guide id="4" pos="10368" userDrawn="1">
          <p15:clr>
            <a:srgbClr val="A4A3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png"/><Relationship Id="rId18" Type="http://schemas.openxmlformats.org/officeDocument/2006/relationships/image" Target="../media/image14.png"/><Relationship Id="rId3" Type="http://schemas.openxmlformats.org/officeDocument/2006/relationships/chart" Target="../charts/chart1.xml"/><Relationship Id="rId21" Type="http://schemas.openxmlformats.org/officeDocument/2006/relationships/image" Target="../media/image17.png"/><Relationship Id="rId7" Type="http://schemas.openxmlformats.org/officeDocument/2006/relationships/chart" Target="../charts/chart3.xml"/><Relationship Id="rId12" Type="http://schemas.openxmlformats.org/officeDocument/2006/relationships/image" Target="../media/image8.png"/><Relationship Id="rId17" Type="http://schemas.openxmlformats.org/officeDocument/2006/relationships/image" Target="../media/image13.png"/><Relationship Id="rId2" Type="http://schemas.openxmlformats.org/officeDocument/2006/relationships/image" Target="../media/image1.png"/><Relationship Id="rId16" Type="http://schemas.openxmlformats.org/officeDocument/2006/relationships/image" Target="../media/image12.png"/><Relationship Id="rId20" Type="http://schemas.openxmlformats.org/officeDocument/2006/relationships/image" Target="../media/image16.png"/><Relationship Id="rId1" Type="http://schemas.openxmlformats.org/officeDocument/2006/relationships/slideLayout" Target="../slideLayouts/slideLayout1.xml"/><Relationship Id="rId6" Type="http://schemas.openxmlformats.org/officeDocument/2006/relationships/image" Target="../media/image3.jpg"/><Relationship Id="rId11" Type="http://schemas.openxmlformats.org/officeDocument/2006/relationships/image" Target="../media/image7.png"/><Relationship Id="rId5" Type="http://schemas.openxmlformats.org/officeDocument/2006/relationships/image" Target="../media/image2.png"/><Relationship Id="rId15" Type="http://schemas.openxmlformats.org/officeDocument/2006/relationships/image" Target="../media/image11.png"/><Relationship Id="rId10" Type="http://schemas.openxmlformats.org/officeDocument/2006/relationships/image" Target="../media/image6.png"/><Relationship Id="rId19" Type="http://schemas.openxmlformats.org/officeDocument/2006/relationships/image" Target="../media/image15.png"/><Relationship Id="rId4" Type="http://schemas.openxmlformats.org/officeDocument/2006/relationships/chart" Target="../charts/chart2.xml"/><Relationship Id="rId9" Type="http://schemas.openxmlformats.org/officeDocument/2006/relationships/image" Target="../media/image5.png"/><Relationship Id="rId1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tr-TR" sz="6600" dirty="0" smtClean="0"/>
              <a:t>Music</a:t>
            </a:r>
            <a:r>
              <a:rPr lang="en-US" sz="6600" dirty="0" smtClean="0"/>
              <a:t> </a:t>
            </a:r>
            <a:r>
              <a:rPr lang="en-US" sz="6600" dirty="0"/>
              <a:t>Recommendation System: “Sound Tree”</a:t>
            </a:r>
          </a:p>
        </p:txBody>
      </p:sp>
      <p:sp>
        <p:nvSpPr>
          <p:cNvPr id="23" name="Text Placeholder 22"/>
          <p:cNvSpPr>
            <a:spLocks noGrp="1"/>
          </p:cNvSpPr>
          <p:nvPr>
            <p:ph type="body" sz="quarter" idx="36"/>
          </p:nvPr>
        </p:nvSpPr>
        <p:spPr>
          <a:xfrm>
            <a:off x="1346454" y="5502660"/>
            <a:ext cx="26746200" cy="1907151"/>
          </a:xfrm>
        </p:spPr>
        <p:txBody>
          <a:bodyPr/>
          <a:lstStyle/>
          <a:p>
            <a:pPr>
              <a:lnSpc>
                <a:spcPct val="150000"/>
              </a:lnSpc>
            </a:pPr>
            <a:endParaRPr lang="en-US" sz="2400" b="1" dirty="0" smtClean="0"/>
          </a:p>
          <a:p>
            <a:pPr>
              <a:lnSpc>
                <a:spcPct val="150000"/>
              </a:lnSpc>
            </a:pPr>
            <a:r>
              <a:rPr lang="en-US" sz="2400" b="1" dirty="0" smtClean="0"/>
              <a:t>Dcengo </a:t>
            </a:r>
            <a:r>
              <a:rPr lang="en-US" sz="2400" b="1" dirty="0"/>
              <a:t>Unchained</a:t>
            </a:r>
            <a:r>
              <a:rPr lang="en-US" sz="2400" dirty="0"/>
              <a:t>: Sıla KAYA, BSc.; Duygu KABAKCI, BSc.;  Işınsu KATIRCIOĞLU, BSc. and Koray KOCAKAYA </a:t>
            </a:r>
            <a:r>
              <a:rPr lang="en-US" sz="2400" dirty="0" smtClean="0"/>
              <a:t>BSc.</a:t>
            </a:r>
            <a:endParaRPr lang="tr-TR" sz="2400" dirty="0" smtClean="0"/>
          </a:p>
          <a:p>
            <a:pPr>
              <a:lnSpc>
                <a:spcPct val="150000"/>
              </a:lnSpc>
            </a:pPr>
            <a:r>
              <a:rPr lang="tr-TR" sz="2400" b="1" dirty="0" smtClean="0"/>
              <a:t>Assistant :</a:t>
            </a:r>
            <a:r>
              <a:rPr lang="tr-TR" sz="2400" dirty="0" smtClean="0"/>
              <a:t> Dilek Önal </a:t>
            </a:r>
          </a:p>
          <a:p>
            <a:pPr>
              <a:lnSpc>
                <a:spcPct val="150000"/>
              </a:lnSpc>
            </a:pPr>
            <a:r>
              <a:rPr lang="tr-TR" sz="2400" b="1" dirty="0" smtClean="0"/>
              <a:t>Supervisors:</a:t>
            </a:r>
            <a:r>
              <a:rPr lang="tr-TR" sz="2400" dirty="0" smtClean="0"/>
              <a:t> Prof. Dr. İsmail Hakkı Toroslu, Prof. Dr. Veysi İşler</a:t>
            </a:r>
          </a:p>
          <a:p>
            <a:pPr>
              <a:lnSpc>
                <a:spcPct val="150000"/>
              </a:lnSpc>
            </a:pPr>
            <a:r>
              <a:rPr lang="tr-TR" sz="2400" b="1" dirty="0" smtClean="0"/>
              <a:t>Sponsor Company: </a:t>
            </a:r>
            <a:r>
              <a:rPr lang="tr-TR" sz="2400" dirty="0" smtClean="0"/>
              <a:t>ARGEDOR</a:t>
            </a:r>
          </a:p>
          <a:p>
            <a:pPr>
              <a:lnSpc>
                <a:spcPct val="150000"/>
              </a:lnSpc>
            </a:pPr>
            <a:endParaRPr lang="en-US" sz="2400" dirty="0"/>
          </a:p>
          <a:p>
            <a:endParaRPr lang="en-US" sz="2400" dirty="0"/>
          </a:p>
        </p:txBody>
      </p:sp>
      <p:sp>
        <p:nvSpPr>
          <p:cNvPr id="5" name="Text Placeholder 4"/>
          <p:cNvSpPr>
            <a:spLocks noGrp="1"/>
          </p:cNvSpPr>
          <p:nvPr>
            <p:ph type="body" sz="quarter" idx="13"/>
          </p:nvPr>
        </p:nvSpPr>
        <p:spPr/>
        <p:txBody>
          <a:bodyPr/>
          <a:lstStyle/>
          <a:p>
            <a:r>
              <a:rPr lang="en-US" dirty="0" smtClean="0"/>
              <a:t>Abstract</a:t>
            </a:r>
            <a:endParaRPr lang="en-US" dirty="0"/>
          </a:p>
        </p:txBody>
      </p:sp>
      <p:sp>
        <p:nvSpPr>
          <p:cNvPr id="11" name="Content Placeholder 10"/>
          <p:cNvSpPr>
            <a:spLocks noGrp="1"/>
          </p:cNvSpPr>
          <p:nvPr>
            <p:ph sz="quarter" idx="24"/>
          </p:nvPr>
        </p:nvSpPr>
        <p:spPr>
          <a:xfrm>
            <a:off x="877823" y="9891051"/>
            <a:ext cx="9515486" cy="9993085"/>
          </a:xfrm>
        </p:spPr>
        <p:txBody>
          <a:bodyPr>
            <a:noAutofit/>
          </a:bodyPr>
          <a:lstStyle/>
          <a:p>
            <a:pPr marL="0" indent="0" algn="just">
              <a:lnSpc>
                <a:spcPct val="150000"/>
              </a:lnSpc>
              <a:buNone/>
            </a:pPr>
            <a:r>
              <a:rPr lang="en-US" sz="2600" dirty="0" smtClean="0"/>
              <a:t>Recommendation systems are software tools or knowledge discovery techniques that provide suggestions for items to a user. Sound Tree</a:t>
            </a:r>
            <a:r>
              <a:rPr lang="tr-TR" sz="2600" dirty="0" smtClean="0"/>
              <a:t> is a music</a:t>
            </a:r>
            <a:r>
              <a:rPr lang="en-US" sz="2600" dirty="0" smtClean="0"/>
              <a:t> recommendation system which can be integrated  to an external web application and deployed as a web service</a:t>
            </a:r>
            <a:r>
              <a:rPr lang="tr-TR" sz="2600" dirty="0" smtClean="0"/>
              <a:t>. It uses people-to-people correlation based on </a:t>
            </a:r>
            <a:r>
              <a:rPr lang="en-US" sz="2600" dirty="0" smtClean="0"/>
              <a:t>user’s past behavior such as previously </a:t>
            </a:r>
            <a:r>
              <a:rPr lang="tr-TR" sz="2600" dirty="0" smtClean="0"/>
              <a:t>listened</a:t>
            </a:r>
            <a:r>
              <a:rPr lang="en-US" sz="2600" dirty="0" smtClean="0"/>
              <a:t>,</a:t>
            </a:r>
            <a:r>
              <a:rPr lang="tr-TR" sz="2600" dirty="0" smtClean="0"/>
              <a:t> downloaded </a:t>
            </a:r>
            <a:r>
              <a:rPr lang="en-US" sz="2600" dirty="0" smtClean="0"/>
              <a:t>songs</a:t>
            </a:r>
            <a:r>
              <a:rPr lang="tr-TR" sz="2600" dirty="0" smtClean="0"/>
              <a:t>.</a:t>
            </a:r>
            <a:r>
              <a:rPr lang="en-US" sz="2600" dirty="0" smtClean="0"/>
              <a:t> Sound Tree generates the recommended songs from an immense graph database of interconnected song, user, album and performer nodes.</a:t>
            </a:r>
            <a:endParaRPr lang="tr-TR" sz="2600" dirty="0" smtClean="0"/>
          </a:p>
        </p:txBody>
      </p:sp>
      <p:sp>
        <p:nvSpPr>
          <p:cNvPr id="7" name="Text Placeholder 6"/>
          <p:cNvSpPr>
            <a:spLocks noGrp="1"/>
          </p:cNvSpPr>
          <p:nvPr>
            <p:ph type="body" sz="quarter" idx="17"/>
          </p:nvPr>
        </p:nvSpPr>
        <p:spPr>
          <a:xfrm>
            <a:off x="880914" y="16580682"/>
            <a:ext cx="9786366" cy="1219200"/>
          </a:xfrm>
        </p:spPr>
        <p:txBody>
          <a:bodyPr/>
          <a:lstStyle/>
          <a:p>
            <a:r>
              <a:rPr lang="en-US" dirty="0" smtClean="0"/>
              <a:t>Objectives</a:t>
            </a:r>
            <a:endParaRPr lang="en-US" dirty="0"/>
          </a:p>
        </p:txBody>
      </p:sp>
      <p:sp>
        <p:nvSpPr>
          <p:cNvPr id="12" name="Content Placeholder 11"/>
          <p:cNvSpPr>
            <a:spLocks noGrp="1"/>
          </p:cNvSpPr>
          <p:nvPr>
            <p:ph sz="quarter" idx="25"/>
          </p:nvPr>
        </p:nvSpPr>
        <p:spPr>
          <a:xfrm>
            <a:off x="973889" y="17241464"/>
            <a:ext cx="9520483" cy="9825736"/>
          </a:xfrm>
        </p:spPr>
        <p:txBody>
          <a:bodyPr>
            <a:normAutofit/>
          </a:bodyPr>
          <a:lstStyle/>
          <a:p>
            <a:pPr lvl="1"/>
            <a:endParaRPr lang="en-US" sz="2600" b="1" dirty="0"/>
          </a:p>
          <a:p>
            <a:pPr marL="480060" lvl="1" indent="0">
              <a:buNone/>
            </a:pPr>
            <a:endParaRPr lang="en-US" sz="2600" dirty="0"/>
          </a:p>
          <a:p>
            <a:pPr algn="just">
              <a:lnSpc>
                <a:spcPct val="200000"/>
              </a:lnSpc>
            </a:pPr>
            <a:r>
              <a:rPr lang="en-US" sz="2600" dirty="0"/>
              <a:t>Recommend </a:t>
            </a:r>
            <a:r>
              <a:rPr lang="en-US" sz="2600" dirty="0" smtClean="0"/>
              <a:t>songs </a:t>
            </a:r>
            <a:r>
              <a:rPr lang="en-US" sz="2600" dirty="0"/>
              <a:t>that a user is likely to be interested </a:t>
            </a:r>
            <a:r>
              <a:rPr lang="en-US" sz="2600" dirty="0" smtClean="0"/>
              <a:t>in</a:t>
            </a:r>
          </a:p>
          <a:p>
            <a:pPr algn="just">
              <a:lnSpc>
                <a:spcPct val="200000"/>
              </a:lnSpc>
            </a:pPr>
            <a:r>
              <a:rPr lang="en-US" sz="2600" dirty="0" smtClean="0"/>
              <a:t>Learn </a:t>
            </a:r>
            <a:r>
              <a:rPr lang="en-US" sz="2600" dirty="0"/>
              <a:t>more about users’ preferences and </a:t>
            </a:r>
            <a:r>
              <a:rPr lang="en-US" sz="2600" dirty="0" smtClean="0"/>
              <a:t>constraints</a:t>
            </a:r>
            <a:endParaRPr lang="en-US" sz="2600" dirty="0"/>
          </a:p>
          <a:p>
            <a:pPr algn="just">
              <a:lnSpc>
                <a:spcPct val="200000"/>
              </a:lnSpc>
            </a:pPr>
            <a:r>
              <a:rPr lang="en-US" sz="2600" dirty="0" smtClean="0"/>
              <a:t>Help </a:t>
            </a:r>
            <a:r>
              <a:rPr lang="en-US" sz="2600" dirty="0"/>
              <a:t>users become more aware of their </a:t>
            </a:r>
            <a:r>
              <a:rPr lang="en-US" sz="2600" dirty="0" smtClean="0"/>
              <a:t>preferences</a:t>
            </a:r>
            <a:endParaRPr lang="tr-TR" sz="2600" dirty="0"/>
          </a:p>
          <a:p>
            <a:pPr algn="just">
              <a:lnSpc>
                <a:spcPct val="200000"/>
              </a:lnSpc>
            </a:pPr>
            <a:r>
              <a:rPr lang="tr-TR" sz="2600" dirty="0" smtClean="0"/>
              <a:t>Enhance</a:t>
            </a:r>
            <a:r>
              <a:rPr lang="en-US" sz="2600" dirty="0" smtClean="0"/>
              <a:t> the</a:t>
            </a:r>
            <a:r>
              <a:rPr lang="tr-TR" sz="2600" dirty="0" smtClean="0"/>
              <a:t> </a:t>
            </a:r>
            <a:r>
              <a:rPr lang="tr-TR" sz="2600" dirty="0"/>
              <a:t>usage of main music streaming </a:t>
            </a:r>
            <a:r>
              <a:rPr lang="tr-TR" sz="2600" dirty="0" smtClean="0"/>
              <a:t>application</a:t>
            </a:r>
            <a:endParaRPr lang="en-US" sz="2600" dirty="0"/>
          </a:p>
          <a:p>
            <a:pPr algn="just">
              <a:lnSpc>
                <a:spcPct val="200000"/>
              </a:lnSpc>
            </a:pPr>
            <a:r>
              <a:rPr lang="en-US" sz="2600" dirty="0" smtClean="0"/>
              <a:t>Cold </a:t>
            </a:r>
            <a:r>
              <a:rPr lang="en-US" sz="2600" dirty="0"/>
              <a:t>Start </a:t>
            </a:r>
            <a:r>
              <a:rPr lang="en-US" sz="2600" dirty="0" smtClean="0"/>
              <a:t>Problem: Give </a:t>
            </a:r>
            <a:r>
              <a:rPr lang="en-US" sz="2600" dirty="0"/>
              <a:t>recommendations to users </a:t>
            </a:r>
            <a:r>
              <a:rPr lang="tr-TR" sz="2600" dirty="0"/>
              <a:t>for </a:t>
            </a:r>
            <a:r>
              <a:rPr lang="en-US" sz="2600" dirty="0" smtClean="0"/>
              <a:t>whom the </a:t>
            </a:r>
            <a:r>
              <a:rPr lang="en-US" sz="2600" dirty="0"/>
              <a:t>system has </a:t>
            </a:r>
            <a:r>
              <a:rPr lang="en-US" sz="2600" dirty="0" smtClean="0"/>
              <a:t>very little </a:t>
            </a:r>
            <a:r>
              <a:rPr lang="en-US" sz="2600" dirty="0"/>
              <a:t>information </a:t>
            </a:r>
            <a:r>
              <a:rPr lang="en-US" sz="2600" dirty="0" smtClean="0"/>
              <a:t>concerning the listening </a:t>
            </a:r>
            <a:r>
              <a:rPr lang="en-US" sz="2600" dirty="0"/>
              <a:t>habits (i.e. newbie users) </a:t>
            </a:r>
            <a:endParaRPr lang="tr-TR" sz="2600" dirty="0"/>
          </a:p>
          <a:p>
            <a:pPr lvl="1"/>
            <a:endParaRPr lang="en-US" sz="2184" dirty="0"/>
          </a:p>
          <a:p>
            <a:pPr lvl="1"/>
            <a:endParaRPr lang="en-US" sz="2600" dirty="0"/>
          </a:p>
          <a:p>
            <a:pPr lvl="1"/>
            <a:endParaRPr lang="en-US" sz="2600" dirty="0"/>
          </a:p>
          <a:p>
            <a:pPr lvl="1"/>
            <a:endParaRPr lang="en-US" sz="2600" dirty="0"/>
          </a:p>
          <a:p>
            <a:pPr marL="480060" lvl="1" indent="0">
              <a:buNone/>
            </a:pPr>
            <a:endParaRPr lang="en-US" sz="2600" dirty="0"/>
          </a:p>
          <a:p>
            <a:pPr marL="480060" lvl="1" indent="0">
              <a:buNone/>
            </a:pPr>
            <a:endParaRPr lang="en-US" sz="2600" dirty="0"/>
          </a:p>
          <a:p>
            <a:pPr marL="480060" lvl="1" indent="0">
              <a:buNone/>
            </a:pPr>
            <a:endParaRPr lang="tr-TR" sz="2600" dirty="0" smtClean="0"/>
          </a:p>
          <a:p>
            <a:pPr lvl="1"/>
            <a:endParaRPr lang="tr-TR" sz="2600" dirty="0" smtClean="0"/>
          </a:p>
          <a:p>
            <a:pPr lvl="1"/>
            <a:endParaRPr lang="tr-TR" sz="2600" dirty="0" smtClean="0"/>
          </a:p>
          <a:p>
            <a:pPr marL="0" indent="0">
              <a:buNone/>
            </a:pPr>
            <a:endParaRPr lang="en-US" sz="2400" dirty="0"/>
          </a:p>
        </p:txBody>
      </p:sp>
      <p:sp>
        <p:nvSpPr>
          <p:cNvPr id="8" name="Text Placeholder 7"/>
          <p:cNvSpPr>
            <a:spLocks noGrp="1"/>
          </p:cNvSpPr>
          <p:nvPr>
            <p:ph type="body" sz="quarter" idx="19"/>
          </p:nvPr>
        </p:nvSpPr>
        <p:spPr>
          <a:xfrm>
            <a:off x="851820" y="25395525"/>
            <a:ext cx="9786366" cy="1219200"/>
          </a:xfrm>
        </p:spPr>
        <p:txBody>
          <a:bodyPr/>
          <a:lstStyle/>
          <a:p>
            <a:r>
              <a:rPr lang="en-US" dirty="0" smtClean="0"/>
              <a:t>Data Design and Classification</a:t>
            </a:r>
            <a:endParaRPr lang="en-US" dirty="0"/>
          </a:p>
        </p:txBody>
      </p:sp>
      <p:sp>
        <p:nvSpPr>
          <p:cNvPr id="13" name="Content Placeholder 12"/>
          <p:cNvSpPr>
            <a:spLocks noGrp="1"/>
          </p:cNvSpPr>
          <p:nvPr>
            <p:ph sz="quarter" idx="26"/>
          </p:nvPr>
        </p:nvSpPr>
        <p:spPr>
          <a:xfrm>
            <a:off x="22400362" y="31438312"/>
            <a:ext cx="9252556" cy="9684513"/>
          </a:xfrm>
        </p:spPr>
        <p:txBody>
          <a:bodyPr>
            <a:normAutofit/>
          </a:bodyPr>
          <a:lstStyle/>
          <a:p>
            <a:pPr marL="0" indent="0" algn="just">
              <a:lnSpc>
                <a:spcPct val="150000"/>
              </a:lnSpc>
              <a:buNone/>
            </a:pPr>
            <a:r>
              <a:rPr lang="en-US" sz="2600" dirty="0" smtClean="0"/>
              <a:t>We would like to thank our advisors Prof. Dr. İsmail Hakkı Toroslu, Prof. Dr. Veysi İşler, Dilek Önal and the sponsor </a:t>
            </a:r>
            <a:r>
              <a:rPr lang="en-US" sz="2600" smtClean="0"/>
              <a:t>company </a:t>
            </a:r>
            <a:r>
              <a:rPr lang="en-US" sz="2600" smtClean="0"/>
              <a:t>ARGEDOR </a:t>
            </a:r>
            <a:r>
              <a:rPr lang="en-US" sz="2600" dirty="0" smtClean="0"/>
              <a:t>for their detailed comments and suggestions.</a:t>
            </a:r>
            <a:endParaRPr lang="en-US" sz="2600" dirty="0"/>
          </a:p>
        </p:txBody>
      </p:sp>
      <p:sp>
        <p:nvSpPr>
          <p:cNvPr id="9" name="Text Placeholder 8"/>
          <p:cNvSpPr>
            <a:spLocks noGrp="1"/>
          </p:cNvSpPr>
          <p:nvPr>
            <p:ph type="body" sz="quarter" idx="21"/>
          </p:nvPr>
        </p:nvSpPr>
        <p:spPr/>
        <p:txBody>
          <a:bodyPr/>
          <a:lstStyle/>
          <a:p>
            <a:r>
              <a:rPr lang="tr-TR" dirty="0" smtClean="0"/>
              <a:t>Recommendation</a:t>
            </a:r>
            <a:r>
              <a:rPr lang="en-US" dirty="0" smtClean="0"/>
              <a:t> Method</a:t>
            </a:r>
            <a:endParaRPr lang="en-US" dirty="0"/>
          </a:p>
        </p:txBody>
      </p:sp>
      <p:sp>
        <p:nvSpPr>
          <p:cNvPr id="16" name="Text Placeholder 15"/>
          <p:cNvSpPr>
            <a:spLocks noGrp="1"/>
          </p:cNvSpPr>
          <p:nvPr>
            <p:ph type="body" sz="quarter" idx="29"/>
          </p:nvPr>
        </p:nvSpPr>
        <p:spPr>
          <a:xfrm>
            <a:off x="22233636" y="8229600"/>
            <a:ext cx="9786366" cy="1219200"/>
          </a:xfrm>
        </p:spPr>
        <p:txBody>
          <a:bodyPr/>
          <a:lstStyle/>
          <a:p>
            <a:r>
              <a:rPr lang="en-US" dirty="0" smtClean="0"/>
              <a:t>Results</a:t>
            </a:r>
            <a:endParaRPr lang="en-US" dirty="0"/>
          </a:p>
        </p:txBody>
      </p:sp>
      <p:pic>
        <p:nvPicPr>
          <p:cNvPr id="20" name="Content Placeholder 19"/>
          <p:cNvPicPr>
            <a:picLocks noGrp="1" noChangeAspect="1"/>
          </p:cNvPicPr>
          <p:nvPr>
            <p:ph sz="quarter" idx="30"/>
          </p:nvPr>
        </p:nvPicPr>
        <p:blipFill>
          <a:blip r:embed="rId2" cstate="print">
            <a:extLst>
              <a:ext uri="{28A0092B-C50C-407E-A947-70E740481C1C}">
                <a14:useLocalDpi xmlns:a14="http://schemas.microsoft.com/office/drawing/2010/main" val="0"/>
              </a:ext>
            </a:extLst>
          </a:blip>
          <a:stretch>
            <a:fillRect/>
          </a:stretch>
        </p:blipFill>
        <p:spPr>
          <a:xfrm>
            <a:off x="1339753" y="205519"/>
            <a:ext cx="2973135" cy="3248299"/>
          </a:xfrm>
        </p:spPr>
      </p:pic>
      <p:sp>
        <p:nvSpPr>
          <p:cNvPr id="18" name="Text Placeholder 17"/>
          <p:cNvSpPr>
            <a:spLocks noGrp="1"/>
          </p:cNvSpPr>
          <p:nvPr>
            <p:ph type="body" sz="quarter" idx="31"/>
          </p:nvPr>
        </p:nvSpPr>
        <p:spPr>
          <a:xfrm>
            <a:off x="11562588" y="29482252"/>
            <a:ext cx="9786366" cy="1219200"/>
          </a:xfrm>
        </p:spPr>
        <p:txBody>
          <a:bodyPr/>
          <a:lstStyle/>
          <a:p>
            <a:r>
              <a:rPr lang="tr-TR" dirty="0" smtClean="0"/>
              <a:t>Experimental Evaluations</a:t>
            </a:r>
            <a:endParaRPr lang="en-US" dirty="0"/>
          </a:p>
        </p:txBody>
      </p:sp>
      <p:graphicFrame>
        <p:nvGraphicFramePr>
          <p:cNvPr id="68" name="Content Placeholder 67" descr="Clustered column " title="Sample Chart"/>
          <p:cNvGraphicFramePr>
            <a:graphicFrameLocks noGrp="1"/>
          </p:cNvGraphicFramePr>
          <p:nvPr>
            <p:ph sz="quarter" idx="32"/>
            <p:extLst>
              <p:ext uri="{D42A27DB-BD31-4B8C-83A1-F6EECF244321}">
                <p14:modId xmlns:p14="http://schemas.microsoft.com/office/powerpoint/2010/main" val="2740121876"/>
              </p:ext>
            </p:extLst>
          </p:nvPr>
        </p:nvGraphicFramePr>
        <p:xfrm>
          <a:off x="22565529" y="22100721"/>
          <a:ext cx="9785747" cy="5486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2" name="Content Placeholder 71" descr="Stacked column chart" title="Sample Chart"/>
          <p:cNvGraphicFramePr>
            <a:graphicFrameLocks noGrp="1"/>
          </p:cNvGraphicFramePr>
          <p:nvPr>
            <p:ph sz="quarter" idx="33"/>
            <p:extLst>
              <p:ext uri="{D42A27DB-BD31-4B8C-83A1-F6EECF244321}">
                <p14:modId xmlns:p14="http://schemas.microsoft.com/office/powerpoint/2010/main" val="873897109"/>
              </p:ext>
            </p:extLst>
          </p:nvPr>
        </p:nvGraphicFramePr>
        <p:xfrm>
          <a:off x="23510676" y="12480494"/>
          <a:ext cx="9785747" cy="5521607"/>
        </p:xfrm>
        <a:graphic>
          <a:graphicData uri="http://schemas.openxmlformats.org/drawingml/2006/chart">
            <c:chart xmlns:c="http://schemas.openxmlformats.org/drawingml/2006/chart" xmlns:r="http://schemas.openxmlformats.org/officeDocument/2006/relationships" r:id="rId4"/>
          </a:graphicData>
        </a:graphic>
      </p:graphicFrame>
      <p:sp>
        <p:nvSpPr>
          <p:cNvPr id="21" name="Text Placeholder 20"/>
          <p:cNvSpPr>
            <a:spLocks noGrp="1"/>
          </p:cNvSpPr>
          <p:nvPr>
            <p:ph type="body" sz="quarter" idx="34"/>
          </p:nvPr>
        </p:nvSpPr>
        <p:spPr>
          <a:xfrm>
            <a:off x="22233636" y="19730720"/>
            <a:ext cx="9786366" cy="1219200"/>
          </a:xfrm>
        </p:spPr>
        <p:txBody>
          <a:bodyPr/>
          <a:lstStyle/>
          <a:p>
            <a:r>
              <a:rPr lang="en-US" dirty="0" smtClean="0"/>
              <a:t>Conclusion</a:t>
            </a:r>
            <a:endParaRPr lang="en-US" dirty="0"/>
          </a:p>
        </p:txBody>
      </p:sp>
      <p:sp>
        <p:nvSpPr>
          <p:cNvPr id="22" name="Content Placeholder 21"/>
          <p:cNvSpPr>
            <a:spLocks noGrp="1"/>
          </p:cNvSpPr>
          <p:nvPr>
            <p:ph sz="quarter" idx="35"/>
          </p:nvPr>
        </p:nvSpPr>
        <p:spPr>
          <a:xfrm>
            <a:off x="22104964" y="20740624"/>
            <a:ext cx="9425126" cy="9182870"/>
          </a:xfrm>
        </p:spPr>
        <p:txBody>
          <a:bodyPr>
            <a:normAutofit/>
          </a:bodyPr>
          <a:lstStyle/>
          <a:p>
            <a:pPr>
              <a:lnSpc>
                <a:spcPct val="150000"/>
              </a:lnSpc>
            </a:pPr>
            <a:endParaRPr lang="tr-TR" sz="2600" dirty="0" smtClean="0"/>
          </a:p>
          <a:p>
            <a:pPr algn="just">
              <a:lnSpc>
                <a:spcPct val="150000"/>
              </a:lnSpc>
            </a:pPr>
            <a:r>
              <a:rPr lang="en-US" sz="2600" dirty="0" smtClean="0"/>
              <a:t>Collaborative </a:t>
            </a:r>
            <a:r>
              <a:rPr lang="en-US" sz="2600" dirty="0"/>
              <a:t>f</a:t>
            </a:r>
            <a:r>
              <a:rPr lang="en-US" sz="2600" dirty="0" smtClean="0"/>
              <a:t>iltering </a:t>
            </a:r>
            <a:r>
              <a:rPr lang="en-US" sz="2600" dirty="0"/>
              <a:t>is the best method for </a:t>
            </a:r>
            <a:r>
              <a:rPr lang="en-US" sz="2600" dirty="0" smtClean="0"/>
              <a:t>recommender systems </a:t>
            </a:r>
            <a:r>
              <a:rPr lang="en-US" sz="2600" dirty="0"/>
              <a:t>with excessive amount of users and user </a:t>
            </a:r>
            <a:r>
              <a:rPr lang="en-US" sz="2600" dirty="0" smtClean="0"/>
              <a:t>logs</a:t>
            </a:r>
          </a:p>
          <a:p>
            <a:pPr algn="just">
              <a:lnSpc>
                <a:spcPct val="150000"/>
              </a:lnSpc>
            </a:pPr>
            <a:endParaRPr lang="en-US" sz="2600" dirty="0" smtClean="0"/>
          </a:p>
          <a:p>
            <a:pPr algn="just">
              <a:lnSpc>
                <a:spcPct val="150000"/>
              </a:lnSpc>
            </a:pPr>
            <a:r>
              <a:rPr lang="en-US" sz="2600" dirty="0" smtClean="0"/>
              <a:t>Graph databases speed up the retrieval of song nodes and user nodes when there are nearly 6 million user logs.</a:t>
            </a:r>
          </a:p>
          <a:p>
            <a:pPr algn="just">
              <a:lnSpc>
                <a:spcPct val="150000"/>
              </a:lnSpc>
            </a:pPr>
            <a:endParaRPr lang="en-US" sz="2600" dirty="0"/>
          </a:p>
          <a:p>
            <a:pPr algn="just">
              <a:lnSpc>
                <a:spcPct val="150000"/>
              </a:lnSpc>
            </a:pPr>
            <a:r>
              <a:rPr lang="en-US" sz="2600" dirty="0" smtClean="0"/>
              <a:t>When </a:t>
            </a:r>
            <a:r>
              <a:rPr lang="en-US" sz="2600" dirty="0"/>
              <a:t>dataset size </a:t>
            </a:r>
            <a:r>
              <a:rPr lang="en-US" sz="2600" dirty="0" smtClean="0"/>
              <a:t>is increased</a:t>
            </a:r>
            <a:r>
              <a:rPr lang="en-US" sz="2600" dirty="0"/>
              <a:t>, Sound Tree produces more accurate recommendations</a:t>
            </a:r>
            <a:r>
              <a:rPr lang="en-US" sz="2600" dirty="0" smtClean="0"/>
              <a:t>.</a:t>
            </a:r>
          </a:p>
          <a:p>
            <a:pPr algn="just">
              <a:lnSpc>
                <a:spcPct val="150000"/>
              </a:lnSpc>
            </a:pPr>
            <a:endParaRPr lang="en-US" sz="2600" dirty="0"/>
          </a:p>
          <a:p>
            <a:pPr algn="just">
              <a:lnSpc>
                <a:spcPct val="150000"/>
              </a:lnSpc>
            </a:pPr>
            <a:r>
              <a:rPr lang="en-US" sz="2600" dirty="0" smtClean="0"/>
              <a:t>Cold Start: </a:t>
            </a:r>
            <a:r>
              <a:rPr lang="en-US" sz="2600" dirty="0"/>
              <a:t>Sound Tree gives recommendations even if there </a:t>
            </a:r>
            <a:r>
              <a:rPr lang="en-US" sz="2600" dirty="0" smtClean="0"/>
              <a:t>is no </a:t>
            </a:r>
            <a:r>
              <a:rPr lang="en-US" sz="2600" dirty="0"/>
              <a:t>significant information </a:t>
            </a:r>
            <a:r>
              <a:rPr lang="en-US" sz="2600" dirty="0" smtClean="0"/>
              <a:t>about the </a:t>
            </a:r>
            <a:r>
              <a:rPr lang="en-US" sz="2600" dirty="0"/>
              <a:t>user</a:t>
            </a:r>
            <a:r>
              <a:rPr lang="en-US" sz="2600" dirty="0" smtClean="0"/>
              <a:t>.</a:t>
            </a:r>
          </a:p>
        </p:txBody>
      </p:sp>
      <p:pic>
        <p:nvPicPr>
          <p:cNvPr id="24" name="Picture 2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092654" y="-176450"/>
            <a:ext cx="5490193" cy="5112369"/>
          </a:xfrm>
          <a:prstGeom prst="rect">
            <a:avLst/>
          </a:prstGeom>
        </p:spPr>
      </p:pic>
      <p:pic>
        <p:nvPicPr>
          <p:cNvPr id="52" name="Picture 5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146689" y="41950254"/>
            <a:ext cx="2514410" cy="1320861"/>
          </a:xfrm>
          <a:prstGeom prst="rect">
            <a:avLst/>
          </a:prstGeom>
        </p:spPr>
      </p:pic>
      <p:sp>
        <p:nvSpPr>
          <p:cNvPr id="2" name="Content Placeholder 1"/>
          <p:cNvSpPr>
            <a:spLocks noGrp="1"/>
          </p:cNvSpPr>
          <p:nvPr>
            <p:ph sz="quarter" idx="23"/>
          </p:nvPr>
        </p:nvSpPr>
        <p:spPr>
          <a:xfrm>
            <a:off x="11422614" y="19727801"/>
            <a:ext cx="9716047" cy="9754451"/>
          </a:xfrm>
        </p:spPr>
        <p:txBody>
          <a:bodyPr>
            <a:normAutofit fontScale="55000" lnSpcReduction="20000"/>
          </a:bodyPr>
          <a:lstStyle/>
          <a:p>
            <a:pPr marL="0" indent="0" algn="just">
              <a:lnSpc>
                <a:spcPct val="150000"/>
              </a:lnSpc>
              <a:buNone/>
            </a:pPr>
            <a:r>
              <a:rPr lang="en-US" sz="2400" b="1" dirty="0"/>
              <a:t> </a:t>
            </a:r>
            <a:r>
              <a:rPr lang="en-US" sz="2400" b="1" dirty="0" smtClean="0"/>
              <a:t>                                                               </a:t>
            </a:r>
            <a:r>
              <a:rPr lang="en-US" sz="3600" b="1" dirty="0" smtClean="0"/>
              <a:t>Figure 2: </a:t>
            </a:r>
            <a:r>
              <a:rPr lang="en-US" sz="3600" dirty="0" smtClean="0"/>
              <a:t>Recommendation method</a:t>
            </a:r>
          </a:p>
          <a:p>
            <a:pPr marL="0" indent="0" algn="just">
              <a:lnSpc>
                <a:spcPct val="150000"/>
              </a:lnSpc>
              <a:buNone/>
            </a:pPr>
            <a:endParaRPr lang="en-US" sz="2200" dirty="0" smtClean="0"/>
          </a:p>
          <a:p>
            <a:pPr algn="just">
              <a:lnSpc>
                <a:spcPct val="150000"/>
              </a:lnSpc>
            </a:pPr>
            <a:r>
              <a:rPr lang="en-US" sz="4700" b="1" dirty="0" smtClean="0"/>
              <a:t>Collaborative filtering (Main paradigm): </a:t>
            </a:r>
            <a:r>
              <a:rPr lang="en-US" sz="4700" dirty="0" smtClean="0"/>
              <a:t>Sound Tree </a:t>
            </a:r>
            <a:r>
              <a:rPr lang="en-US" sz="4700" dirty="0"/>
              <a:t>finds five similar users to the </a:t>
            </a:r>
            <a:r>
              <a:rPr lang="en-US" sz="4700" dirty="0" smtClean="0"/>
              <a:t>main user </a:t>
            </a:r>
            <a:r>
              <a:rPr lang="en-US" sz="4700" dirty="0"/>
              <a:t>according to common listened </a:t>
            </a:r>
            <a:r>
              <a:rPr lang="en-US" sz="4700" dirty="0" smtClean="0"/>
              <a:t>songs.</a:t>
            </a:r>
            <a:endParaRPr lang="en-US" sz="4700" dirty="0"/>
          </a:p>
          <a:p>
            <a:pPr algn="just">
              <a:lnSpc>
                <a:spcPct val="150000"/>
              </a:lnSpc>
            </a:pPr>
            <a:r>
              <a:rPr lang="en-US" sz="4700" b="1" dirty="0" err="1"/>
              <a:t>Weka</a:t>
            </a:r>
            <a:r>
              <a:rPr lang="en-US" sz="4700" b="1" dirty="0"/>
              <a:t> </a:t>
            </a:r>
            <a:r>
              <a:rPr lang="en-US" sz="4700" b="1" dirty="0" smtClean="0"/>
              <a:t>k-nearest neighbor</a:t>
            </a:r>
            <a:r>
              <a:rPr lang="tr-TR" sz="4700" b="1" dirty="0" smtClean="0"/>
              <a:t>: </a:t>
            </a:r>
            <a:r>
              <a:rPr lang="tr-TR" sz="4700" dirty="0" smtClean="0"/>
              <a:t>Th</a:t>
            </a:r>
            <a:r>
              <a:rPr lang="en-US" sz="4700" dirty="0" smtClean="0"/>
              <a:t>is algorithm finds </a:t>
            </a:r>
            <a:r>
              <a:rPr lang="en-US" sz="4700" dirty="0"/>
              <a:t>similarity </a:t>
            </a:r>
            <a:r>
              <a:rPr lang="en-US" sz="4700" dirty="0" smtClean="0"/>
              <a:t>among </a:t>
            </a:r>
            <a:r>
              <a:rPr lang="en-US" sz="4700" dirty="0"/>
              <a:t>Set 1 </a:t>
            </a:r>
            <a:r>
              <a:rPr lang="en-US" sz="4700" dirty="0" smtClean="0"/>
              <a:t>and </a:t>
            </a:r>
            <a:r>
              <a:rPr lang="en-US" sz="4700" dirty="0"/>
              <a:t>Set </a:t>
            </a:r>
            <a:r>
              <a:rPr lang="en-US" sz="4700" dirty="0" smtClean="0"/>
              <a:t>2 songs in Figure 2. To be considered as similar, songs should have close frequency and rating values. The songs in </a:t>
            </a:r>
            <a:r>
              <a:rPr lang="en-US" sz="4700" dirty="0"/>
              <a:t>Set </a:t>
            </a:r>
            <a:r>
              <a:rPr lang="en-US" sz="4700" dirty="0" smtClean="0"/>
              <a:t>2 that are found more similar to the songs in </a:t>
            </a:r>
            <a:r>
              <a:rPr lang="en-US" sz="4700" dirty="0"/>
              <a:t>Set 1 are </a:t>
            </a:r>
            <a:r>
              <a:rPr lang="en-US" sz="4700" dirty="0" smtClean="0"/>
              <a:t>chosen as candidates for final recommendations.</a:t>
            </a:r>
            <a:endParaRPr lang="en-US" sz="4700" dirty="0"/>
          </a:p>
          <a:p>
            <a:pPr algn="just">
              <a:lnSpc>
                <a:spcPct val="150000"/>
              </a:lnSpc>
            </a:pPr>
            <a:r>
              <a:rPr lang="en-US" sz="4700" b="1" dirty="0"/>
              <a:t>Content based </a:t>
            </a:r>
            <a:r>
              <a:rPr lang="en-US" sz="4700" b="1" dirty="0" smtClean="0"/>
              <a:t>filtering (Helper paradigm): </a:t>
            </a:r>
            <a:r>
              <a:rPr lang="en-US" sz="4700" dirty="0"/>
              <a:t>After </a:t>
            </a:r>
            <a:r>
              <a:rPr lang="en-US" sz="4700" dirty="0" smtClean="0"/>
              <a:t>collaborative filtering and k-nearest neighbor steps, songs </a:t>
            </a:r>
            <a:r>
              <a:rPr lang="en-US" sz="4700" dirty="0"/>
              <a:t>with common </a:t>
            </a:r>
            <a:r>
              <a:rPr lang="en-US" sz="4700" dirty="0" smtClean="0"/>
              <a:t>albums, </a:t>
            </a:r>
            <a:r>
              <a:rPr lang="en-US" sz="4700" dirty="0"/>
              <a:t>performers and genres are</a:t>
            </a:r>
            <a:r>
              <a:rPr lang="tr-TR" sz="4700" dirty="0"/>
              <a:t> considered as higher</a:t>
            </a:r>
            <a:r>
              <a:rPr lang="en-US" sz="4700" dirty="0"/>
              <a:t> priority recommendations</a:t>
            </a:r>
            <a:r>
              <a:rPr lang="en-US" sz="4700" dirty="0" smtClean="0"/>
              <a:t>.</a:t>
            </a:r>
            <a:endParaRPr lang="tr-TR" sz="4700" dirty="0"/>
          </a:p>
          <a:p>
            <a:pPr algn="just">
              <a:lnSpc>
                <a:spcPct val="150000"/>
              </a:lnSpc>
            </a:pPr>
            <a:r>
              <a:rPr lang="tr-TR" sz="4700" b="1" dirty="0"/>
              <a:t>Cold </a:t>
            </a:r>
            <a:r>
              <a:rPr lang="tr-TR" sz="4700" b="1" dirty="0" smtClean="0"/>
              <a:t>Start:  </a:t>
            </a:r>
            <a:r>
              <a:rPr lang="tr-TR" sz="4700" dirty="0"/>
              <a:t>Giving recommendations with content based approach for newbie users and users who do not </a:t>
            </a:r>
            <a:r>
              <a:rPr lang="tr-TR" sz="4700" dirty="0" smtClean="0"/>
              <a:t>match</a:t>
            </a:r>
            <a:r>
              <a:rPr lang="en-US" sz="4700" dirty="0" smtClean="0"/>
              <a:t> with</a:t>
            </a:r>
            <a:r>
              <a:rPr lang="tr-TR" sz="4700" dirty="0" smtClean="0"/>
              <a:t> </a:t>
            </a:r>
            <a:r>
              <a:rPr lang="tr-TR" sz="4700" dirty="0"/>
              <a:t>other users.</a:t>
            </a:r>
          </a:p>
          <a:p>
            <a:endParaRPr lang="tr-TR" sz="4700" dirty="0"/>
          </a:p>
        </p:txBody>
      </p:sp>
      <p:sp>
        <p:nvSpPr>
          <p:cNvPr id="3" name="Rectangle 2"/>
          <p:cNvSpPr/>
          <p:nvPr/>
        </p:nvSpPr>
        <p:spPr>
          <a:xfrm>
            <a:off x="22183344" y="9674549"/>
            <a:ext cx="9948672" cy="618374"/>
          </a:xfrm>
          <a:prstGeom prst="rect">
            <a:avLst/>
          </a:prstGeom>
        </p:spPr>
        <p:txBody>
          <a:bodyPr wrap="square">
            <a:spAutoFit/>
          </a:bodyPr>
          <a:lstStyle/>
          <a:p>
            <a:pPr marL="457200" indent="-457200">
              <a:lnSpc>
                <a:spcPct val="150000"/>
              </a:lnSpc>
              <a:buClr>
                <a:schemeClr val="accent1"/>
              </a:buClr>
              <a:buFont typeface="Arial" panose="020B0604020202020204" pitchFamily="34" charset="0"/>
              <a:buChar char="•"/>
            </a:pPr>
            <a:endParaRPr lang="en-US" sz="2600" dirty="0"/>
          </a:p>
        </p:txBody>
      </p:sp>
      <p:graphicFrame>
        <p:nvGraphicFramePr>
          <p:cNvPr id="55" name="Content Placeholder 29"/>
          <p:cNvGraphicFramePr>
            <a:graphicFrameLocks/>
          </p:cNvGraphicFramePr>
          <p:nvPr>
            <p:extLst>
              <p:ext uri="{D42A27DB-BD31-4B8C-83A1-F6EECF244321}">
                <p14:modId xmlns:p14="http://schemas.microsoft.com/office/powerpoint/2010/main" val="2957459038"/>
              </p:ext>
            </p:extLst>
          </p:nvPr>
        </p:nvGraphicFramePr>
        <p:xfrm>
          <a:off x="22600675" y="10118512"/>
          <a:ext cx="9051633" cy="6390826"/>
        </p:xfrm>
        <a:graphic>
          <a:graphicData uri="http://schemas.openxmlformats.org/drawingml/2006/chart">
            <c:chart xmlns:c="http://schemas.openxmlformats.org/drawingml/2006/chart" xmlns:r="http://schemas.openxmlformats.org/officeDocument/2006/relationships" r:id="rId7"/>
          </a:graphicData>
        </a:graphic>
      </p:graphicFrame>
      <p:sp>
        <p:nvSpPr>
          <p:cNvPr id="10" name="Rectangle 9"/>
          <p:cNvSpPr/>
          <p:nvPr/>
        </p:nvSpPr>
        <p:spPr>
          <a:xfrm>
            <a:off x="22600675" y="16851859"/>
            <a:ext cx="8793725" cy="2492990"/>
          </a:xfrm>
          <a:prstGeom prst="rect">
            <a:avLst/>
          </a:prstGeom>
        </p:spPr>
        <p:txBody>
          <a:bodyPr wrap="square">
            <a:spAutoFit/>
          </a:bodyPr>
          <a:lstStyle/>
          <a:p>
            <a:pPr marL="342900" indent="-342900" algn="just">
              <a:lnSpc>
                <a:spcPct val="150000"/>
              </a:lnSpc>
              <a:buFont typeface="Arial" panose="020B0604020202020204" pitchFamily="34" charset="0"/>
              <a:buChar char="•"/>
            </a:pPr>
            <a:r>
              <a:rPr lang="tr-TR" sz="2600" dirty="0"/>
              <a:t>Sound Tree evaluations are completed with databases of 20 days, 30 days and 2 months user </a:t>
            </a:r>
            <a:r>
              <a:rPr lang="tr-TR" sz="2600" dirty="0" smtClean="0"/>
              <a:t>logs</a:t>
            </a:r>
            <a:r>
              <a:rPr lang="en-US" sz="2600" dirty="0" smtClean="0"/>
              <a:t>.</a:t>
            </a:r>
          </a:p>
          <a:p>
            <a:pPr marL="342900" indent="-342900" algn="just">
              <a:lnSpc>
                <a:spcPct val="150000"/>
              </a:lnSpc>
              <a:buFont typeface="Arial" panose="020B0604020202020204" pitchFamily="34" charset="0"/>
              <a:buChar char="•"/>
            </a:pPr>
            <a:r>
              <a:rPr lang="en-US" sz="2600" dirty="0" smtClean="0"/>
              <a:t>The precision result of each user in the test and training dataset is averaged in order to find an overall precision.</a:t>
            </a:r>
            <a:r>
              <a:rPr lang="tr-TR" sz="2600" dirty="0" smtClean="0"/>
              <a:t> </a:t>
            </a:r>
            <a:endParaRPr lang="tr-TR" sz="2600" dirty="0"/>
          </a:p>
        </p:txBody>
      </p:sp>
      <p:pic>
        <p:nvPicPr>
          <p:cNvPr id="58" name="Content Placeholder 2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9784847" y="41537971"/>
            <a:ext cx="3114609" cy="2145429"/>
          </a:xfrm>
          <a:prstGeom prst="rect">
            <a:avLst/>
          </a:prstGeom>
        </p:spPr>
      </p:pic>
      <mc:AlternateContent xmlns:mc="http://schemas.openxmlformats.org/markup-compatibility/2006">
        <mc:Choice xmlns:a14="http://schemas.microsoft.com/office/drawing/2010/main" Requires="a14">
          <p:sp>
            <p:nvSpPr>
              <p:cNvPr id="25" name="Rectangle 24"/>
              <p:cNvSpPr/>
              <p:nvPr/>
            </p:nvSpPr>
            <p:spPr>
              <a:xfrm>
                <a:off x="11539680" y="31269454"/>
                <a:ext cx="9445166" cy="10268517"/>
              </a:xfrm>
              <a:prstGeom prst="rect">
                <a:avLst/>
              </a:prstGeom>
            </p:spPr>
            <p:txBody>
              <a:bodyPr wrap="square">
                <a:spAutoFit/>
              </a:bodyPr>
              <a:lstStyle/>
              <a:p>
                <a:pPr marL="457200" indent="-457200" algn="just">
                  <a:lnSpc>
                    <a:spcPct val="150000"/>
                  </a:lnSpc>
                  <a:buClr>
                    <a:schemeClr val="accent1"/>
                  </a:buClr>
                  <a:buFont typeface="Arial" panose="020B0604020202020204" pitchFamily="34" charset="0"/>
                  <a:buChar char="•"/>
                </a:pPr>
                <a:r>
                  <a:rPr lang="en-US" sz="2600" dirty="0" smtClean="0"/>
                  <a:t>User logs of </a:t>
                </a:r>
                <a:r>
                  <a:rPr lang="tr-TR" sz="2600" dirty="0" smtClean="0"/>
                  <a:t>20</a:t>
                </a:r>
                <a:r>
                  <a:rPr lang="tr-TR" sz="2600" dirty="0"/>
                  <a:t>, 30, 60 days </a:t>
                </a:r>
                <a:r>
                  <a:rPr lang="tr-TR" sz="2600" dirty="0" smtClean="0"/>
                  <a:t>are </a:t>
                </a:r>
                <a:r>
                  <a:rPr lang="tr-TR" sz="2600" dirty="0"/>
                  <a:t>processed in </a:t>
                </a:r>
                <a:r>
                  <a:rPr lang="tr-TR" sz="2600" dirty="0" smtClean="0"/>
                  <a:t>Sound</a:t>
                </a:r>
                <a:r>
                  <a:rPr lang="en-US" sz="2600" dirty="0" smtClean="0"/>
                  <a:t> Tree</a:t>
                </a:r>
                <a:r>
                  <a:rPr lang="tr-TR" sz="2600" dirty="0" smtClean="0"/>
                  <a:t> </a:t>
                </a:r>
                <a:r>
                  <a:rPr lang="tr-TR" sz="2600" dirty="0"/>
                  <a:t>to test with different sized </a:t>
                </a:r>
                <a:r>
                  <a:rPr lang="tr-TR" sz="2600" dirty="0" smtClean="0"/>
                  <a:t>databases</a:t>
                </a:r>
                <a:r>
                  <a:rPr lang="en-US" sz="2600" dirty="0" smtClean="0"/>
                  <a:t>. </a:t>
                </a:r>
                <a:endParaRPr lang="tr-TR" sz="2600" dirty="0"/>
              </a:p>
              <a:p>
                <a:pPr marL="457200" indent="-457200" algn="just">
                  <a:lnSpc>
                    <a:spcPct val="150000"/>
                  </a:lnSpc>
                  <a:buClr>
                    <a:schemeClr val="tx2"/>
                  </a:buClr>
                  <a:buFont typeface="Arial" panose="020B0604020202020204" pitchFamily="34" charset="0"/>
                  <a:buChar char="•"/>
                </a:pPr>
                <a:endParaRPr lang="en-US" sz="2600" b="1" dirty="0" smtClean="0"/>
              </a:p>
              <a:p>
                <a:pPr marL="457200" indent="-457200" algn="just">
                  <a:lnSpc>
                    <a:spcPct val="150000"/>
                  </a:lnSpc>
                  <a:buClr>
                    <a:schemeClr val="tx2"/>
                  </a:buClr>
                  <a:buFont typeface="Arial" panose="020B0604020202020204" pitchFamily="34" charset="0"/>
                  <a:buChar char="•"/>
                </a:pPr>
                <a:endParaRPr lang="en-US" sz="2600" b="1" dirty="0"/>
              </a:p>
              <a:p>
                <a:pPr marL="457200" indent="-457200" algn="just">
                  <a:lnSpc>
                    <a:spcPct val="150000"/>
                  </a:lnSpc>
                  <a:buClr>
                    <a:schemeClr val="tx2"/>
                  </a:buClr>
                  <a:buFont typeface="Arial" panose="020B0604020202020204" pitchFamily="34" charset="0"/>
                  <a:buChar char="•"/>
                </a:pPr>
                <a:endParaRPr lang="en-US" sz="2600" b="1" dirty="0" smtClean="0"/>
              </a:p>
              <a:p>
                <a:pPr marL="457200" indent="-457200" algn="just">
                  <a:lnSpc>
                    <a:spcPct val="150000"/>
                  </a:lnSpc>
                  <a:buClr>
                    <a:schemeClr val="tx2"/>
                  </a:buClr>
                  <a:buFont typeface="Arial" panose="020B0604020202020204" pitchFamily="34" charset="0"/>
                  <a:buChar char="•"/>
                </a:pPr>
                <a:endParaRPr lang="en-US" sz="2600" b="1" dirty="0"/>
              </a:p>
              <a:p>
                <a:pPr marL="457200" indent="-457200" algn="just">
                  <a:lnSpc>
                    <a:spcPct val="150000"/>
                  </a:lnSpc>
                  <a:buClr>
                    <a:schemeClr val="tx2"/>
                  </a:buClr>
                  <a:buFont typeface="Arial" panose="020B0604020202020204" pitchFamily="34" charset="0"/>
                  <a:buChar char="•"/>
                </a:pPr>
                <a:endParaRPr lang="en-US" sz="2600" b="1" dirty="0" smtClean="0"/>
              </a:p>
              <a:p>
                <a:pPr marL="457200" indent="-457200" algn="just">
                  <a:lnSpc>
                    <a:spcPct val="150000"/>
                  </a:lnSpc>
                  <a:buClr>
                    <a:schemeClr val="tx2"/>
                  </a:buClr>
                  <a:buFont typeface="Arial" panose="020B0604020202020204" pitchFamily="34" charset="0"/>
                  <a:buChar char="•"/>
                </a:pPr>
                <a:endParaRPr lang="en-US" sz="2600" b="1" dirty="0"/>
              </a:p>
              <a:p>
                <a:pPr algn="just">
                  <a:lnSpc>
                    <a:spcPct val="150000"/>
                  </a:lnSpc>
                  <a:buClr>
                    <a:schemeClr val="tx2"/>
                  </a:buClr>
                </a:pPr>
                <a:r>
                  <a:rPr lang="en-US" sz="2600" b="1" dirty="0" smtClean="0">
                    <a:solidFill>
                      <a:srgbClr val="00B050"/>
                    </a:solidFill>
                  </a:rPr>
                  <a:t>           Green:</a:t>
                </a:r>
                <a:r>
                  <a:rPr lang="en-US" sz="2600" b="1" dirty="0" smtClean="0"/>
                  <a:t> </a:t>
                </a:r>
                <a:r>
                  <a:rPr lang="en-US" sz="2600" dirty="0"/>
                  <a:t>20 </a:t>
                </a:r>
                <a:r>
                  <a:rPr lang="en-US" sz="2600" dirty="0" smtClean="0"/>
                  <a:t>days  </a:t>
                </a:r>
                <a:r>
                  <a:rPr lang="en-US" sz="2600" b="1" dirty="0" smtClean="0">
                    <a:solidFill>
                      <a:srgbClr val="00B0F0"/>
                    </a:solidFill>
                  </a:rPr>
                  <a:t>Blue:</a:t>
                </a:r>
                <a:r>
                  <a:rPr lang="en-US" sz="2600" b="1" dirty="0" smtClean="0"/>
                  <a:t> </a:t>
                </a:r>
                <a:r>
                  <a:rPr lang="en-US" sz="2600" dirty="0"/>
                  <a:t>30 </a:t>
                </a:r>
                <a:r>
                  <a:rPr lang="en-US" sz="2600" dirty="0" smtClean="0"/>
                  <a:t>days </a:t>
                </a:r>
                <a:r>
                  <a:rPr lang="en-US" sz="2600" b="1" dirty="0" smtClean="0">
                    <a:solidFill>
                      <a:srgbClr val="FF0000"/>
                    </a:solidFill>
                  </a:rPr>
                  <a:t>Red:</a:t>
                </a:r>
                <a:r>
                  <a:rPr lang="en-US" sz="2600" b="1" dirty="0" smtClean="0"/>
                  <a:t> </a:t>
                </a:r>
                <a:r>
                  <a:rPr lang="en-US" sz="2600" dirty="0"/>
                  <a:t>2 </a:t>
                </a:r>
                <a:r>
                  <a:rPr lang="en-US" sz="2600" dirty="0" smtClean="0"/>
                  <a:t>months</a:t>
                </a:r>
              </a:p>
              <a:p>
                <a:pPr algn="just">
                  <a:lnSpc>
                    <a:spcPct val="150000"/>
                  </a:lnSpc>
                  <a:buClr>
                    <a:schemeClr val="tx2"/>
                  </a:buClr>
                </a:pPr>
                <a:endParaRPr lang="en-US" sz="2600" dirty="0" smtClean="0"/>
              </a:p>
              <a:p>
                <a:pPr marL="457200" indent="-457200" algn="just">
                  <a:lnSpc>
                    <a:spcPct val="150000"/>
                  </a:lnSpc>
                  <a:buClr>
                    <a:schemeClr val="tx2"/>
                  </a:buClr>
                  <a:buFont typeface="Arial" panose="020B0604020202020204" pitchFamily="34" charset="0"/>
                  <a:buChar char="•"/>
                </a:pPr>
                <a:r>
                  <a:rPr lang="en-US" sz="2600" b="1" dirty="0" smtClean="0"/>
                  <a:t>Evaluation </a:t>
                </a:r>
                <a:r>
                  <a:rPr lang="en-US" sz="2600" b="1" dirty="0"/>
                  <a:t>metric: </a:t>
                </a:r>
                <a:r>
                  <a:rPr lang="en-US" sz="2600" dirty="0"/>
                  <a:t>Precision is calculated for each user based on recommendations from </a:t>
                </a:r>
                <a:r>
                  <a:rPr lang="tr-TR" sz="2600" dirty="0"/>
                  <a:t>training </a:t>
                </a:r>
                <a:r>
                  <a:rPr lang="tr-TR" sz="2600" dirty="0" smtClean="0"/>
                  <a:t>dataset</a:t>
                </a:r>
                <a:r>
                  <a:rPr lang="en-US" sz="2600" dirty="0" smtClean="0"/>
                  <a:t>.</a:t>
                </a:r>
                <a:endParaRPr lang="tr-TR" sz="2600" dirty="0"/>
              </a:p>
              <a:p>
                <a:pPr marL="457200" indent="-457200" algn="just">
                  <a:lnSpc>
                    <a:spcPct val="150000"/>
                  </a:lnSpc>
                  <a:buClr>
                    <a:schemeClr val="tx2"/>
                  </a:buClr>
                  <a:buFont typeface="Arial" panose="020B0604020202020204" pitchFamily="34" charset="0"/>
                  <a:buChar char="•"/>
                </a:pPr>
                <a:r>
                  <a:rPr lang="tr-TR" sz="2600" b="1" dirty="0" smtClean="0"/>
                  <a:t>Precision</a:t>
                </a:r>
                <a:r>
                  <a:rPr lang="tr-TR" sz="2800" b="1" dirty="0" smtClean="0"/>
                  <a:t>:</a:t>
                </a:r>
                <a:r>
                  <a:rPr lang="en-US" sz="2800" b="1" dirty="0" smtClean="0"/>
                  <a:t>  </a:t>
                </a:r>
                <a14:m>
                  <m:oMath xmlns:m="http://schemas.openxmlformats.org/officeDocument/2006/math">
                    <m:f>
                      <m:fPr>
                        <m:ctrlPr>
                          <a:rPr lang="tr-TR" sz="3200" b="1" i="1" smtClean="0">
                            <a:latin typeface="Cambria Math" panose="02040503050406030204" pitchFamily="18" charset="0"/>
                          </a:rPr>
                        </m:ctrlPr>
                      </m:fPr>
                      <m:num>
                        <m:r>
                          <a:rPr lang="en-US" sz="3200" b="1" i="1" smtClean="0">
                            <a:latin typeface="Cambria Math" panose="02040503050406030204" pitchFamily="18" charset="0"/>
                          </a:rPr>
                          <m:t># </m:t>
                        </m:r>
                        <m:r>
                          <a:rPr lang="en-US" sz="3200" b="1" i="1" smtClean="0">
                            <a:latin typeface="Cambria Math" panose="02040503050406030204" pitchFamily="18" charset="0"/>
                          </a:rPr>
                          <m:t>𝒐𝒇</m:t>
                        </m:r>
                        <m:r>
                          <a:rPr lang="en-US" sz="3200" b="1" i="1" smtClean="0">
                            <a:latin typeface="Cambria Math" panose="02040503050406030204" pitchFamily="18" charset="0"/>
                          </a:rPr>
                          <m:t> </m:t>
                        </m:r>
                        <m:r>
                          <a:rPr lang="en-US" sz="3200" b="1" i="1" smtClean="0">
                            <a:latin typeface="Cambria Math" panose="02040503050406030204" pitchFamily="18" charset="0"/>
                          </a:rPr>
                          <m:t>𝒔𝒖𝒄𝒄𝒆𝒔𝒔𝒇𝒖𝒍</m:t>
                        </m:r>
                        <m:r>
                          <a:rPr lang="en-US" sz="3200" b="1" i="1" smtClean="0">
                            <a:latin typeface="Cambria Math" panose="02040503050406030204" pitchFamily="18" charset="0"/>
                          </a:rPr>
                          <m:t> </m:t>
                        </m:r>
                        <m:r>
                          <a:rPr lang="en-US" sz="3200" b="1" i="1" smtClean="0">
                            <a:latin typeface="Cambria Math" panose="02040503050406030204" pitchFamily="18" charset="0"/>
                          </a:rPr>
                          <m:t>𝒓𝒆𝒄𝒐𝒎𝒎𝒆𝒏𝒅𝒂𝒕𝒊𝒐𝒏𝒔</m:t>
                        </m:r>
                      </m:num>
                      <m:den>
                        <m:r>
                          <a:rPr lang="en-US" sz="3200" b="1" i="1" smtClean="0">
                            <a:latin typeface="Cambria Math" panose="02040503050406030204" pitchFamily="18" charset="0"/>
                          </a:rPr>
                          <m:t># </m:t>
                        </m:r>
                        <m:r>
                          <a:rPr lang="en-US" sz="3200" b="1" i="1" smtClean="0">
                            <a:latin typeface="Cambria Math" panose="02040503050406030204" pitchFamily="18" charset="0"/>
                          </a:rPr>
                          <m:t>𝒐𝒇</m:t>
                        </m:r>
                        <m:r>
                          <a:rPr lang="en-US" sz="3200" b="1" i="1" smtClean="0">
                            <a:latin typeface="Cambria Math" panose="02040503050406030204" pitchFamily="18" charset="0"/>
                          </a:rPr>
                          <m:t> </m:t>
                        </m:r>
                        <m:r>
                          <a:rPr lang="en-US" sz="3200" b="1" i="1" smtClean="0">
                            <a:latin typeface="Cambria Math" panose="02040503050406030204" pitchFamily="18" charset="0"/>
                          </a:rPr>
                          <m:t>𝒕𝒐𝒕𝒂𝒍</m:t>
                        </m:r>
                        <m:r>
                          <a:rPr lang="en-US" sz="3200" b="1" i="1" smtClean="0">
                            <a:latin typeface="Cambria Math" panose="02040503050406030204" pitchFamily="18" charset="0"/>
                          </a:rPr>
                          <m:t> </m:t>
                        </m:r>
                        <m:r>
                          <a:rPr lang="en-US" sz="3200" b="1" i="1" smtClean="0">
                            <a:latin typeface="Cambria Math" panose="02040503050406030204" pitchFamily="18" charset="0"/>
                          </a:rPr>
                          <m:t>𝒓𝒆𝒄𝒐𝒎𝒎𝒆𝒏𝒅𝒂𝒕𝒊𝒐𝒏𝒔</m:t>
                        </m:r>
                      </m:den>
                    </m:f>
                  </m:oMath>
                </a14:m>
                <a:endParaRPr lang="en-US" sz="3200" dirty="0" smtClean="0"/>
              </a:p>
              <a:p>
                <a:pPr marL="457200" indent="-457200" algn="just">
                  <a:lnSpc>
                    <a:spcPct val="150000"/>
                  </a:lnSpc>
                  <a:buClr>
                    <a:schemeClr val="tx2"/>
                  </a:buClr>
                  <a:buFont typeface="Arial" panose="020B0604020202020204" pitchFamily="34" charset="0"/>
                  <a:buChar char="•"/>
                </a:pPr>
                <a:r>
                  <a:rPr lang="en-US" sz="2600" dirty="0" smtClean="0"/>
                  <a:t>Denominator of precision is </a:t>
                </a:r>
                <a:r>
                  <a:rPr lang="tr-TR" sz="2600" dirty="0" smtClean="0"/>
                  <a:t>5 </a:t>
                </a:r>
                <a:r>
                  <a:rPr lang="tr-TR" sz="2600" dirty="0"/>
                  <a:t>because Sound Tree recommends 5 songs for every </a:t>
                </a:r>
                <a:r>
                  <a:rPr lang="tr-TR" sz="2600" dirty="0" smtClean="0"/>
                  <a:t>user</a:t>
                </a:r>
                <a:r>
                  <a:rPr lang="en-US" sz="2600" dirty="0"/>
                  <a:t>.</a:t>
                </a:r>
                <a:endParaRPr lang="en-US" sz="2600" dirty="0" smtClean="0"/>
              </a:p>
              <a:p>
                <a:pPr marL="457200" indent="-457200">
                  <a:lnSpc>
                    <a:spcPct val="150000"/>
                  </a:lnSpc>
                  <a:buClr>
                    <a:schemeClr val="tx2"/>
                  </a:buClr>
                  <a:buFont typeface="Arial" panose="020B0604020202020204" pitchFamily="34" charset="0"/>
                  <a:buChar char="•"/>
                </a:pPr>
                <a:endParaRPr lang="en-US" sz="2600" dirty="0"/>
              </a:p>
            </p:txBody>
          </p:sp>
        </mc:Choice>
        <mc:Fallback>
          <p:sp>
            <p:nvSpPr>
              <p:cNvPr id="25" name="Rectangle 24"/>
              <p:cNvSpPr>
                <a:spLocks noRot="1" noChangeAspect="1" noMove="1" noResize="1" noEditPoints="1" noAdjustHandles="1" noChangeArrowheads="1" noChangeShapeType="1" noTextEdit="1"/>
              </p:cNvSpPr>
              <p:nvPr/>
            </p:nvSpPr>
            <p:spPr>
              <a:xfrm>
                <a:off x="11539680" y="31269454"/>
                <a:ext cx="9445166" cy="10268517"/>
              </a:xfrm>
              <a:prstGeom prst="rect">
                <a:avLst/>
              </a:prstGeom>
              <a:blipFill rotWithShape="0">
                <a:blip r:embed="rId9"/>
                <a:stretch>
                  <a:fillRect l="-1033" r="-1162"/>
                </a:stretch>
              </a:blipFill>
            </p:spPr>
            <p:txBody>
              <a:bodyPr/>
              <a:lstStyle/>
              <a:p>
                <a:r>
                  <a:rPr lang="en-US">
                    <a:noFill/>
                  </a:rPr>
                  <a:t> </a:t>
                </a:r>
              </a:p>
            </p:txBody>
          </p:sp>
        </mc:Fallback>
      </mc:AlternateContent>
      <p:pic>
        <p:nvPicPr>
          <p:cNvPr id="30" name="Picture 29"/>
          <p:cNvPicPr>
            <a:picLocks noChangeAspect="1"/>
          </p:cNvPicPr>
          <p:nvPr/>
        </p:nvPicPr>
        <p:blipFill>
          <a:blip r:embed="rId10"/>
          <a:stretch>
            <a:fillRect/>
          </a:stretch>
        </p:blipFill>
        <p:spPr>
          <a:xfrm>
            <a:off x="22233636" y="29748774"/>
            <a:ext cx="9784928" cy="1298561"/>
          </a:xfrm>
          <a:prstGeom prst="rect">
            <a:avLst/>
          </a:prstGeom>
        </p:spPr>
      </p:pic>
      <p:pic>
        <p:nvPicPr>
          <p:cNvPr id="41" name="Picture 40"/>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126838" y="32335328"/>
            <a:ext cx="9367534" cy="5413446"/>
          </a:xfrm>
          <a:prstGeom prst="rect">
            <a:avLst/>
          </a:prstGeom>
        </p:spPr>
      </p:pic>
      <p:pic>
        <p:nvPicPr>
          <p:cNvPr id="33" name="Picture 32"/>
          <p:cNvPicPr>
            <a:picLocks noChangeAspect="1"/>
          </p:cNvPicPr>
          <p:nvPr/>
        </p:nvPicPr>
        <p:blipFill>
          <a:blip r:embed="rId12"/>
          <a:stretch>
            <a:fillRect/>
          </a:stretch>
        </p:blipFill>
        <p:spPr>
          <a:xfrm>
            <a:off x="521188" y="16580682"/>
            <a:ext cx="305771" cy="1246605"/>
          </a:xfrm>
          <a:prstGeom prst="rect">
            <a:avLst/>
          </a:prstGeom>
        </p:spPr>
      </p:pic>
      <p:pic>
        <p:nvPicPr>
          <p:cNvPr id="34" name="Picture 33"/>
          <p:cNvPicPr>
            <a:picLocks noChangeAspect="1"/>
          </p:cNvPicPr>
          <p:nvPr/>
        </p:nvPicPr>
        <p:blipFill>
          <a:blip r:embed="rId13"/>
          <a:stretch>
            <a:fillRect/>
          </a:stretch>
        </p:blipFill>
        <p:spPr>
          <a:xfrm>
            <a:off x="20512" y="19730719"/>
            <a:ext cx="831686" cy="2019809"/>
          </a:xfrm>
          <a:prstGeom prst="rect">
            <a:avLst/>
          </a:prstGeom>
        </p:spPr>
      </p:pic>
      <p:pic>
        <p:nvPicPr>
          <p:cNvPr id="35" name="Picture 34"/>
          <p:cNvPicPr>
            <a:picLocks noChangeAspect="1"/>
          </p:cNvPicPr>
          <p:nvPr/>
        </p:nvPicPr>
        <p:blipFill>
          <a:blip r:embed="rId14"/>
          <a:stretch>
            <a:fillRect/>
          </a:stretch>
        </p:blipFill>
        <p:spPr>
          <a:xfrm>
            <a:off x="486795" y="25395525"/>
            <a:ext cx="316992" cy="1219200"/>
          </a:xfrm>
          <a:prstGeom prst="rect">
            <a:avLst/>
          </a:prstGeom>
        </p:spPr>
      </p:pic>
      <p:pic>
        <p:nvPicPr>
          <p:cNvPr id="38" name="Picture 37"/>
          <p:cNvPicPr>
            <a:picLocks noChangeAspect="1"/>
          </p:cNvPicPr>
          <p:nvPr/>
        </p:nvPicPr>
        <p:blipFill>
          <a:blip r:embed="rId15"/>
          <a:stretch>
            <a:fillRect/>
          </a:stretch>
        </p:blipFill>
        <p:spPr>
          <a:xfrm>
            <a:off x="208965" y="30728786"/>
            <a:ext cx="644707" cy="1900188"/>
          </a:xfrm>
          <a:prstGeom prst="rect">
            <a:avLst/>
          </a:prstGeom>
        </p:spPr>
      </p:pic>
      <p:pic>
        <p:nvPicPr>
          <p:cNvPr id="43" name="Picture 42"/>
          <p:cNvPicPr>
            <a:picLocks noChangeAspect="1"/>
          </p:cNvPicPr>
          <p:nvPr/>
        </p:nvPicPr>
        <p:blipFill>
          <a:blip r:embed="rId16"/>
          <a:stretch>
            <a:fillRect/>
          </a:stretch>
        </p:blipFill>
        <p:spPr>
          <a:xfrm>
            <a:off x="21790574" y="29748774"/>
            <a:ext cx="379802" cy="1266006"/>
          </a:xfrm>
          <a:prstGeom prst="rect">
            <a:avLst/>
          </a:prstGeom>
        </p:spPr>
      </p:pic>
      <p:pic>
        <p:nvPicPr>
          <p:cNvPr id="45" name="Picture 44"/>
          <p:cNvPicPr>
            <a:picLocks noChangeAspect="1"/>
          </p:cNvPicPr>
          <p:nvPr/>
        </p:nvPicPr>
        <p:blipFill>
          <a:blip r:embed="rId17"/>
          <a:stretch>
            <a:fillRect/>
          </a:stretch>
        </p:blipFill>
        <p:spPr>
          <a:xfrm>
            <a:off x="21804921" y="19730721"/>
            <a:ext cx="378422" cy="1219199"/>
          </a:xfrm>
          <a:prstGeom prst="rect">
            <a:avLst/>
          </a:prstGeom>
        </p:spPr>
      </p:pic>
      <p:pic>
        <p:nvPicPr>
          <p:cNvPr id="46" name="Picture 45"/>
          <p:cNvPicPr>
            <a:picLocks noChangeAspect="1"/>
          </p:cNvPicPr>
          <p:nvPr/>
        </p:nvPicPr>
        <p:blipFill>
          <a:blip r:embed="rId18"/>
          <a:stretch>
            <a:fillRect/>
          </a:stretch>
        </p:blipFill>
        <p:spPr>
          <a:xfrm flipH="1">
            <a:off x="21579348" y="31047335"/>
            <a:ext cx="603995" cy="1463671"/>
          </a:xfrm>
          <a:prstGeom prst="rect">
            <a:avLst/>
          </a:prstGeom>
        </p:spPr>
      </p:pic>
      <p:sp>
        <p:nvSpPr>
          <p:cNvPr id="56" name="Content Placeholder 11"/>
          <p:cNvSpPr txBox="1">
            <a:spLocks/>
          </p:cNvSpPr>
          <p:nvPr/>
        </p:nvSpPr>
        <p:spPr>
          <a:xfrm>
            <a:off x="389976" y="26506116"/>
            <a:ext cx="9971943" cy="11182966"/>
          </a:xfrm>
          <a:prstGeom prst="rect">
            <a:avLst/>
          </a:prstGeom>
        </p:spPr>
        <p:txBody>
          <a:bodyPr vert="horz" lIns="365760" tIns="182880" rIns="91440" bIns="45720" rtlCol="0">
            <a:normAutofit/>
          </a:bodyPr>
          <a:lstStyle>
            <a:lvl1pPr marL="342900" indent="-342900" algn="l" defTabSz="3291840" rtl="0" eaLnBrk="1" latinLnBrk="0" hangingPunct="1">
              <a:lnSpc>
                <a:spcPct val="100000"/>
              </a:lnSpc>
              <a:spcBef>
                <a:spcPts val="900"/>
              </a:spcBef>
              <a:buClr>
                <a:schemeClr val="accent1"/>
              </a:buClr>
              <a:buFont typeface="Arial" panose="020B0604020202020204" pitchFamily="34" charset="0"/>
              <a:buChar char="•"/>
              <a:defRPr sz="2100" kern="1200" baseline="0">
                <a:solidFill>
                  <a:schemeClr val="tx1"/>
                </a:solidFill>
                <a:latin typeface="+mn-lt"/>
                <a:ea typeface="+mn-ea"/>
                <a:cs typeface="+mn-cs"/>
              </a:defRPr>
            </a:lvl1pPr>
            <a:lvl2pPr marL="822960" indent="-342900" algn="l" defTabSz="3291840" rtl="0" eaLnBrk="1" latinLnBrk="0" hangingPunct="1">
              <a:lnSpc>
                <a:spcPct val="100000"/>
              </a:lnSpc>
              <a:spcBef>
                <a:spcPts val="9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822960" indent="-342900" algn="l" defTabSz="3291840" rtl="0" eaLnBrk="1" latinLnBrk="0" hangingPunct="1">
              <a:lnSpc>
                <a:spcPct val="100000"/>
              </a:lnSpc>
              <a:spcBef>
                <a:spcPts val="900"/>
              </a:spcBef>
              <a:buClr>
                <a:schemeClr val="accent1"/>
              </a:buClr>
              <a:buFont typeface="Arial" panose="020B0604020202020204" pitchFamily="34" charset="0"/>
              <a:buChar char="•"/>
              <a:defRPr sz="1800" kern="1200">
                <a:solidFill>
                  <a:schemeClr val="tx1"/>
                </a:solidFill>
                <a:latin typeface="+mn-lt"/>
                <a:ea typeface="+mn-ea"/>
                <a:cs typeface="+mn-cs"/>
              </a:defRPr>
            </a:lvl3pPr>
            <a:lvl4pPr marL="822960" indent="-342900" algn="l" defTabSz="3291840" rtl="0" eaLnBrk="1" latinLnBrk="0" hangingPunct="1">
              <a:lnSpc>
                <a:spcPct val="100000"/>
              </a:lnSpc>
              <a:spcBef>
                <a:spcPts val="9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822960" indent="-342900" algn="l" defTabSz="3291840" rtl="0" eaLnBrk="1" latinLnBrk="0" hangingPunct="1">
              <a:lnSpc>
                <a:spcPct val="100000"/>
              </a:lnSpc>
              <a:spcBef>
                <a:spcPts val="9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822960" indent="-342900" algn="l" defTabSz="3291840" rtl="0" eaLnBrk="1" latinLnBrk="0" hangingPunct="1">
              <a:lnSpc>
                <a:spcPct val="100000"/>
              </a:lnSpc>
              <a:spcBef>
                <a:spcPts val="900"/>
              </a:spcBef>
              <a:buClr>
                <a:schemeClr val="accent1"/>
              </a:buClr>
              <a:buFont typeface="Arial" panose="020B0604020202020204" pitchFamily="34" charset="0"/>
              <a:buChar char="•"/>
              <a:defRPr sz="1800" kern="1200">
                <a:solidFill>
                  <a:schemeClr val="tx1"/>
                </a:solidFill>
                <a:latin typeface="+mn-lt"/>
                <a:ea typeface="+mn-ea"/>
                <a:cs typeface="+mn-cs"/>
              </a:defRPr>
            </a:lvl6pPr>
            <a:lvl7pPr marL="822960" indent="-342900" algn="l" defTabSz="3291840" rtl="0" eaLnBrk="1" latinLnBrk="0" hangingPunct="1">
              <a:lnSpc>
                <a:spcPct val="100000"/>
              </a:lnSpc>
              <a:spcBef>
                <a:spcPts val="900"/>
              </a:spcBef>
              <a:buClr>
                <a:schemeClr val="accent1"/>
              </a:buClr>
              <a:buFont typeface="Arial" panose="020B0604020202020204" pitchFamily="34" charset="0"/>
              <a:buChar char="•"/>
              <a:defRPr sz="1800" kern="1200">
                <a:solidFill>
                  <a:schemeClr val="tx1"/>
                </a:solidFill>
                <a:latin typeface="+mn-lt"/>
                <a:ea typeface="+mn-ea"/>
                <a:cs typeface="+mn-cs"/>
              </a:defRPr>
            </a:lvl7pPr>
            <a:lvl8pPr marL="822960" indent="-342900" algn="l" defTabSz="3291840" rtl="0" eaLnBrk="1" latinLnBrk="0" hangingPunct="1">
              <a:lnSpc>
                <a:spcPct val="100000"/>
              </a:lnSpc>
              <a:spcBef>
                <a:spcPts val="900"/>
              </a:spcBef>
              <a:buClr>
                <a:schemeClr val="accent1"/>
              </a:buClr>
              <a:buFont typeface="Arial" panose="020B0604020202020204" pitchFamily="34" charset="0"/>
              <a:buChar char="•"/>
              <a:defRPr sz="1800" kern="1200">
                <a:solidFill>
                  <a:schemeClr val="tx1"/>
                </a:solidFill>
                <a:latin typeface="+mn-lt"/>
                <a:ea typeface="+mn-ea"/>
                <a:cs typeface="+mn-cs"/>
              </a:defRPr>
            </a:lvl8pPr>
            <a:lvl9pPr marL="822960" indent="-342900" algn="l" defTabSz="3291840" rtl="0" eaLnBrk="1" latinLnBrk="0" hangingPunct="1">
              <a:lnSpc>
                <a:spcPct val="100000"/>
              </a:lnSpc>
              <a:spcBef>
                <a:spcPts val="900"/>
              </a:spcBef>
              <a:buClr>
                <a:schemeClr val="accent1"/>
              </a:buClr>
              <a:buFont typeface="Arial" panose="020B0604020202020204" pitchFamily="34" charset="0"/>
              <a:buChar char="•"/>
              <a:defRPr sz="1800" kern="1200">
                <a:solidFill>
                  <a:schemeClr val="tx1"/>
                </a:solidFill>
                <a:latin typeface="+mn-lt"/>
                <a:ea typeface="+mn-ea"/>
                <a:cs typeface="+mn-cs"/>
              </a:defRPr>
            </a:lvl9pPr>
          </a:lstStyle>
          <a:p>
            <a:pPr marL="480060" lvl="1" indent="0">
              <a:buNone/>
            </a:pPr>
            <a:endParaRPr lang="en-US" sz="2600" b="1" dirty="0"/>
          </a:p>
          <a:p>
            <a:pPr lvl="1" algn="just">
              <a:lnSpc>
                <a:spcPct val="150000"/>
              </a:lnSpc>
            </a:pPr>
            <a:r>
              <a:rPr lang="en-US" sz="2600" dirty="0" smtClean="0"/>
              <a:t>Dataset, provided by the sponsor company ARGEDOR contains song, album and performer mappings as well as detailed user logs of four months. User logs include the user ids, the song ids and the time of listening.</a:t>
            </a:r>
          </a:p>
          <a:p>
            <a:pPr lvl="1" algn="just">
              <a:lnSpc>
                <a:spcPct val="150000"/>
              </a:lnSpc>
            </a:pPr>
            <a:r>
              <a:rPr lang="en-US" sz="2600" dirty="0" smtClean="0"/>
              <a:t>Dataset is embedded into Neo4j graph database (Figure 1). Neo4j allows us to reach a new similar user with new preferences from an existing known user through common songs. </a:t>
            </a:r>
          </a:p>
          <a:p>
            <a:pPr lvl="1"/>
            <a:endParaRPr lang="en-US" sz="2600" dirty="0" smtClean="0"/>
          </a:p>
          <a:p>
            <a:pPr lvl="1"/>
            <a:endParaRPr lang="en-US" sz="2600" dirty="0" smtClean="0"/>
          </a:p>
          <a:p>
            <a:pPr lvl="1"/>
            <a:endParaRPr lang="en-US" sz="2600" dirty="0" smtClean="0"/>
          </a:p>
          <a:p>
            <a:pPr marL="480060" lvl="1" indent="0">
              <a:buFont typeface="Arial" panose="020B0604020202020204" pitchFamily="34" charset="0"/>
              <a:buNone/>
            </a:pPr>
            <a:endParaRPr lang="en-US" sz="2600" dirty="0" smtClean="0"/>
          </a:p>
          <a:p>
            <a:pPr lvl="1"/>
            <a:endParaRPr lang="en-US" sz="2600" dirty="0" smtClean="0"/>
          </a:p>
          <a:p>
            <a:pPr lvl="1"/>
            <a:endParaRPr lang="en-US" sz="2600" dirty="0" smtClean="0"/>
          </a:p>
          <a:p>
            <a:pPr marL="480060" lvl="1" indent="0">
              <a:buFont typeface="Arial" panose="020B0604020202020204" pitchFamily="34" charset="0"/>
              <a:buNone/>
            </a:pPr>
            <a:endParaRPr lang="tr-TR" sz="2600" dirty="0" smtClean="0"/>
          </a:p>
          <a:p>
            <a:pPr lvl="1"/>
            <a:endParaRPr lang="tr-TR" sz="2600" dirty="0" smtClean="0"/>
          </a:p>
          <a:p>
            <a:pPr marL="0" indent="0">
              <a:buFont typeface="Arial" panose="020B0604020202020204" pitchFamily="34" charset="0"/>
              <a:buNone/>
            </a:pPr>
            <a:r>
              <a:rPr lang="en-US" sz="2400" dirty="0" smtClean="0"/>
              <a:t>   </a:t>
            </a:r>
            <a:endParaRPr lang="en-US" sz="2400" dirty="0"/>
          </a:p>
        </p:txBody>
      </p:sp>
      <p:sp>
        <p:nvSpPr>
          <p:cNvPr id="40" name="Content Placeholder 11"/>
          <p:cNvSpPr txBox="1">
            <a:spLocks/>
          </p:cNvSpPr>
          <p:nvPr/>
        </p:nvSpPr>
        <p:spPr>
          <a:xfrm>
            <a:off x="435977" y="38545572"/>
            <a:ext cx="9524372" cy="3733170"/>
          </a:xfrm>
          <a:prstGeom prst="rect">
            <a:avLst/>
          </a:prstGeom>
        </p:spPr>
        <p:txBody>
          <a:bodyPr vert="horz" lIns="365760" tIns="182880" rIns="91440" bIns="45720" rtlCol="0">
            <a:normAutofit fontScale="85000" lnSpcReduction="20000"/>
          </a:bodyPr>
          <a:lstStyle>
            <a:lvl1pPr marL="342900" indent="-342900" algn="l" defTabSz="3291840" rtl="0" eaLnBrk="1" latinLnBrk="0" hangingPunct="1">
              <a:lnSpc>
                <a:spcPct val="100000"/>
              </a:lnSpc>
              <a:spcBef>
                <a:spcPts val="900"/>
              </a:spcBef>
              <a:buClr>
                <a:schemeClr val="accent1"/>
              </a:buClr>
              <a:buFont typeface="Arial" panose="020B0604020202020204" pitchFamily="34" charset="0"/>
              <a:buChar char="•"/>
              <a:defRPr sz="2100" kern="1200" baseline="0">
                <a:solidFill>
                  <a:schemeClr val="tx1"/>
                </a:solidFill>
                <a:latin typeface="+mn-lt"/>
                <a:ea typeface="+mn-ea"/>
                <a:cs typeface="+mn-cs"/>
              </a:defRPr>
            </a:lvl1pPr>
            <a:lvl2pPr marL="822960" indent="-342900" algn="l" defTabSz="3291840" rtl="0" eaLnBrk="1" latinLnBrk="0" hangingPunct="1">
              <a:lnSpc>
                <a:spcPct val="100000"/>
              </a:lnSpc>
              <a:spcBef>
                <a:spcPts val="9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822960" indent="-342900" algn="l" defTabSz="3291840" rtl="0" eaLnBrk="1" latinLnBrk="0" hangingPunct="1">
              <a:lnSpc>
                <a:spcPct val="100000"/>
              </a:lnSpc>
              <a:spcBef>
                <a:spcPts val="900"/>
              </a:spcBef>
              <a:buClr>
                <a:schemeClr val="accent1"/>
              </a:buClr>
              <a:buFont typeface="Arial" panose="020B0604020202020204" pitchFamily="34" charset="0"/>
              <a:buChar char="•"/>
              <a:defRPr sz="1800" kern="1200">
                <a:solidFill>
                  <a:schemeClr val="tx1"/>
                </a:solidFill>
                <a:latin typeface="+mn-lt"/>
                <a:ea typeface="+mn-ea"/>
                <a:cs typeface="+mn-cs"/>
              </a:defRPr>
            </a:lvl3pPr>
            <a:lvl4pPr marL="822960" indent="-342900" algn="l" defTabSz="3291840" rtl="0" eaLnBrk="1" latinLnBrk="0" hangingPunct="1">
              <a:lnSpc>
                <a:spcPct val="100000"/>
              </a:lnSpc>
              <a:spcBef>
                <a:spcPts val="9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822960" indent="-342900" algn="l" defTabSz="3291840" rtl="0" eaLnBrk="1" latinLnBrk="0" hangingPunct="1">
              <a:lnSpc>
                <a:spcPct val="100000"/>
              </a:lnSpc>
              <a:spcBef>
                <a:spcPts val="9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822960" indent="-342900" algn="l" defTabSz="3291840" rtl="0" eaLnBrk="1" latinLnBrk="0" hangingPunct="1">
              <a:lnSpc>
                <a:spcPct val="100000"/>
              </a:lnSpc>
              <a:spcBef>
                <a:spcPts val="900"/>
              </a:spcBef>
              <a:buClr>
                <a:schemeClr val="accent1"/>
              </a:buClr>
              <a:buFont typeface="Arial" panose="020B0604020202020204" pitchFamily="34" charset="0"/>
              <a:buChar char="•"/>
              <a:defRPr sz="1800" kern="1200">
                <a:solidFill>
                  <a:schemeClr val="tx1"/>
                </a:solidFill>
                <a:latin typeface="+mn-lt"/>
                <a:ea typeface="+mn-ea"/>
                <a:cs typeface="+mn-cs"/>
              </a:defRPr>
            </a:lvl6pPr>
            <a:lvl7pPr marL="822960" indent="-342900" algn="l" defTabSz="3291840" rtl="0" eaLnBrk="1" latinLnBrk="0" hangingPunct="1">
              <a:lnSpc>
                <a:spcPct val="100000"/>
              </a:lnSpc>
              <a:spcBef>
                <a:spcPts val="900"/>
              </a:spcBef>
              <a:buClr>
                <a:schemeClr val="accent1"/>
              </a:buClr>
              <a:buFont typeface="Arial" panose="020B0604020202020204" pitchFamily="34" charset="0"/>
              <a:buChar char="•"/>
              <a:defRPr sz="1800" kern="1200">
                <a:solidFill>
                  <a:schemeClr val="tx1"/>
                </a:solidFill>
                <a:latin typeface="+mn-lt"/>
                <a:ea typeface="+mn-ea"/>
                <a:cs typeface="+mn-cs"/>
              </a:defRPr>
            </a:lvl7pPr>
            <a:lvl8pPr marL="822960" indent="-342900" algn="l" defTabSz="3291840" rtl="0" eaLnBrk="1" latinLnBrk="0" hangingPunct="1">
              <a:lnSpc>
                <a:spcPct val="100000"/>
              </a:lnSpc>
              <a:spcBef>
                <a:spcPts val="900"/>
              </a:spcBef>
              <a:buClr>
                <a:schemeClr val="accent1"/>
              </a:buClr>
              <a:buFont typeface="Arial" panose="020B0604020202020204" pitchFamily="34" charset="0"/>
              <a:buChar char="•"/>
              <a:defRPr sz="1800" kern="1200">
                <a:solidFill>
                  <a:schemeClr val="tx1"/>
                </a:solidFill>
                <a:latin typeface="+mn-lt"/>
                <a:ea typeface="+mn-ea"/>
                <a:cs typeface="+mn-cs"/>
              </a:defRPr>
            </a:lvl8pPr>
            <a:lvl9pPr marL="822960" indent="-342900" algn="l" defTabSz="3291840" rtl="0" eaLnBrk="1" latinLnBrk="0" hangingPunct="1">
              <a:lnSpc>
                <a:spcPct val="100000"/>
              </a:lnSpc>
              <a:spcBef>
                <a:spcPts val="900"/>
              </a:spcBef>
              <a:buClr>
                <a:schemeClr val="accent1"/>
              </a:buClr>
              <a:buFont typeface="Arial" panose="020B0604020202020204" pitchFamily="34" charset="0"/>
              <a:buChar char="•"/>
              <a:defRPr sz="1800" kern="1200">
                <a:solidFill>
                  <a:schemeClr val="tx1"/>
                </a:solidFill>
                <a:latin typeface="+mn-lt"/>
                <a:ea typeface="+mn-ea"/>
                <a:cs typeface="+mn-cs"/>
              </a:defRPr>
            </a:lvl9pPr>
          </a:lstStyle>
          <a:p>
            <a:pPr marL="480060" lvl="1" indent="0">
              <a:buNone/>
            </a:pPr>
            <a:endParaRPr lang="en-US" sz="2600" b="1" dirty="0"/>
          </a:p>
          <a:p>
            <a:pPr lvl="1"/>
            <a:endParaRPr lang="en-US" sz="2600" dirty="0" smtClean="0"/>
          </a:p>
          <a:p>
            <a:pPr lvl="1"/>
            <a:endParaRPr lang="en-US" sz="2600" dirty="0" smtClean="0"/>
          </a:p>
          <a:p>
            <a:pPr marL="480060" lvl="1" indent="0">
              <a:buFont typeface="Arial" panose="020B0604020202020204" pitchFamily="34" charset="0"/>
              <a:buNone/>
            </a:pPr>
            <a:endParaRPr lang="en-US" sz="2600" dirty="0" smtClean="0"/>
          </a:p>
          <a:p>
            <a:pPr lvl="1"/>
            <a:endParaRPr lang="en-US" sz="2600" dirty="0" smtClean="0"/>
          </a:p>
          <a:p>
            <a:pPr lvl="1"/>
            <a:endParaRPr lang="en-US" sz="2600" dirty="0" smtClean="0"/>
          </a:p>
          <a:p>
            <a:pPr marL="480060" lvl="1" indent="0">
              <a:buFont typeface="Arial" panose="020B0604020202020204" pitchFamily="34" charset="0"/>
              <a:buNone/>
            </a:pPr>
            <a:endParaRPr lang="tr-TR" sz="2600" dirty="0" smtClean="0"/>
          </a:p>
          <a:p>
            <a:pPr lvl="1"/>
            <a:endParaRPr lang="tr-TR" sz="2600" dirty="0" smtClean="0"/>
          </a:p>
          <a:p>
            <a:pPr marL="0" indent="0">
              <a:buFont typeface="Arial" panose="020B0604020202020204" pitchFamily="34" charset="0"/>
              <a:buNone/>
            </a:pPr>
            <a:r>
              <a:rPr lang="en-US" sz="2400" dirty="0" smtClean="0"/>
              <a:t>   </a:t>
            </a:r>
            <a:endParaRPr lang="en-US" sz="2400" dirty="0"/>
          </a:p>
        </p:txBody>
      </p:sp>
      <p:sp>
        <p:nvSpPr>
          <p:cNvPr id="42" name="Content Placeholder 11"/>
          <p:cNvSpPr txBox="1">
            <a:spLocks/>
          </p:cNvSpPr>
          <p:nvPr/>
        </p:nvSpPr>
        <p:spPr>
          <a:xfrm>
            <a:off x="486795" y="37758873"/>
            <a:ext cx="10058395" cy="7133452"/>
          </a:xfrm>
          <a:prstGeom prst="rect">
            <a:avLst/>
          </a:prstGeom>
        </p:spPr>
        <p:txBody>
          <a:bodyPr vert="horz" lIns="365760" tIns="182880" rIns="91440" bIns="45720" rtlCol="0">
            <a:normAutofit fontScale="92500" lnSpcReduction="10000"/>
          </a:bodyPr>
          <a:lstStyle>
            <a:lvl1pPr marL="342900" indent="-342900" algn="l" defTabSz="3291840" rtl="0" eaLnBrk="1" latinLnBrk="0" hangingPunct="1">
              <a:lnSpc>
                <a:spcPct val="100000"/>
              </a:lnSpc>
              <a:spcBef>
                <a:spcPts val="900"/>
              </a:spcBef>
              <a:buClr>
                <a:schemeClr val="accent1"/>
              </a:buClr>
              <a:buFont typeface="Arial" panose="020B0604020202020204" pitchFamily="34" charset="0"/>
              <a:buChar char="•"/>
              <a:defRPr sz="2100" kern="1200" baseline="0">
                <a:solidFill>
                  <a:schemeClr val="tx1"/>
                </a:solidFill>
                <a:latin typeface="+mn-lt"/>
                <a:ea typeface="+mn-ea"/>
                <a:cs typeface="+mn-cs"/>
              </a:defRPr>
            </a:lvl1pPr>
            <a:lvl2pPr marL="822960" indent="-342900" algn="l" defTabSz="3291840" rtl="0" eaLnBrk="1" latinLnBrk="0" hangingPunct="1">
              <a:lnSpc>
                <a:spcPct val="100000"/>
              </a:lnSpc>
              <a:spcBef>
                <a:spcPts val="9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822960" indent="-342900" algn="l" defTabSz="3291840" rtl="0" eaLnBrk="1" latinLnBrk="0" hangingPunct="1">
              <a:lnSpc>
                <a:spcPct val="100000"/>
              </a:lnSpc>
              <a:spcBef>
                <a:spcPts val="900"/>
              </a:spcBef>
              <a:buClr>
                <a:schemeClr val="accent1"/>
              </a:buClr>
              <a:buFont typeface="Arial" panose="020B0604020202020204" pitchFamily="34" charset="0"/>
              <a:buChar char="•"/>
              <a:defRPr sz="1800" kern="1200">
                <a:solidFill>
                  <a:schemeClr val="tx1"/>
                </a:solidFill>
                <a:latin typeface="+mn-lt"/>
                <a:ea typeface="+mn-ea"/>
                <a:cs typeface="+mn-cs"/>
              </a:defRPr>
            </a:lvl3pPr>
            <a:lvl4pPr marL="822960" indent="-342900" algn="l" defTabSz="3291840" rtl="0" eaLnBrk="1" latinLnBrk="0" hangingPunct="1">
              <a:lnSpc>
                <a:spcPct val="100000"/>
              </a:lnSpc>
              <a:spcBef>
                <a:spcPts val="9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822960" indent="-342900" algn="l" defTabSz="3291840" rtl="0" eaLnBrk="1" latinLnBrk="0" hangingPunct="1">
              <a:lnSpc>
                <a:spcPct val="100000"/>
              </a:lnSpc>
              <a:spcBef>
                <a:spcPts val="9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822960" indent="-342900" algn="l" defTabSz="3291840" rtl="0" eaLnBrk="1" latinLnBrk="0" hangingPunct="1">
              <a:lnSpc>
                <a:spcPct val="100000"/>
              </a:lnSpc>
              <a:spcBef>
                <a:spcPts val="900"/>
              </a:spcBef>
              <a:buClr>
                <a:schemeClr val="accent1"/>
              </a:buClr>
              <a:buFont typeface="Arial" panose="020B0604020202020204" pitchFamily="34" charset="0"/>
              <a:buChar char="•"/>
              <a:defRPr sz="1800" kern="1200">
                <a:solidFill>
                  <a:schemeClr val="tx1"/>
                </a:solidFill>
                <a:latin typeface="+mn-lt"/>
                <a:ea typeface="+mn-ea"/>
                <a:cs typeface="+mn-cs"/>
              </a:defRPr>
            </a:lvl6pPr>
            <a:lvl7pPr marL="822960" indent="-342900" algn="l" defTabSz="3291840" rtl="0" eaLnBrk="1" latinLnBrk="0" hangingPunct="1">
              <a:lnSpc>
                <a:spcPct val="100000"/>
              </a:lnSpc>
              <a:spcBef>
                <a:spcPts val="900"/>
              </a:spcBef>
              <a:buClr>
                <a:schemeClr val="accent1"/>
              </a:buClr>
              <a:buFont typeface="Arial" panose="020B0604020202020204" pitchFamily="34" charset="0"/>
              <a:buChar char="•"/>
              <a:defRPr sz="1800" kern="1200">
                <a:solidFill>
                  <a:schemeClr val="tx1"/>
                </a:solidFill>
                <a:latin typeface="+mn-lt"/>
                <a:ea typeface="+mn-ea"/>
                <a:cs typeface="+mn-cs"/>
              </a:defRPr>
            </a:lvl7pPr>
            <a:lvl8pPr marL="822960" indent="-342900" algn="l" defTabSz="3291840" rtl="0" eaLnBrk="1" latinLnBrk="0" hangingPunct="1">
              <a:lnSpc>
                <a:spcPct val="100000"/>
              </a:lnSpc>
              <a:spcBef>
                <a:spcPts val="900"/>
              </a:spcBef>
              <a:buClr>
                <a:schemeClr val="accent1"/>
              </a:buClr>
              <a:buFont typeface="Arial" panose="020B0604020202020204" pitchFamily="34" charset="0"/>
              <a:buChar char="•"/>
              <a:defRPr sz="1800" kern="1200">
                <a:solidFill>
                  <a:schemeClr val="tx1"/>
                </a:solidFill>
                <a:latin typeface="+mn-lt"/>
                <a:ea typeface="+mn-ea"/>
                <a:cs typeface="+mn-cs"/>
              </a:defRPr>
            </a:lvl8pPr>
            <a:lvl9pPr marL="822960" indent="-342900" algn="l" defTabSz="3291840" rtl="0" eaLnBrk="1" latinLnBrk="0" hangingPunct="1">
              <a:lnSpc>
                <a:spcPct val="100000"/>
              </a:lnSpc>
              <a:spcBef>
                <a:spcPts val="900"/>
              </a:spcBef>
              <a:buClr>
                <a:schemeClr val="accent1"/>
              </a:buClr>
              <a:buFont typeface="Arial" panose="020B0604020202020204" pitchFamily="34" charset="0"/>
              <a:buChar char="•"/>
              <a:defRPr sz="1800" kern="1200">
                <a:solidFill>
                  <a:schemeClr val="tx1"/>
                </a:solidFill>
                <a:latin typeface="+mn-lt"/>
                <a:ea typeface="+mn-ea"/>
                <a:cs typeface="+mn-cs"/>
              </a:defRPr>
            </a:lvl9pPr>
          </a:lstStyle>
          <a:p>
            <a:pPr marL="480060" lvl="1" indent="0" algn="ctr">
              <a:lnSpc>
                <a:spcPct val="160000"/>
              </a:lnSpc>
              <a:buNone/>
            </a:pPr>
            <a:r>
              <a:rPr lang="en-US" sz="2200" b="1" dirty="0" smtClean="0"/>
              <a:t>Figure 1</a:t>
            </a:r>
            <a:r>
              <a:rPr lang="en-US" sz="2200" dirty="0" smtClean="0"/>
              <a:t>: Neo4j graph database</a:t>
            </a:r>
          </a:p>
          <a:p>
            <a:pPr lvl="1" algn="just">
              <a:lnSpc>
                <a:spcPct val="160000"/>
              </a:lnSpc>
            </a:pPr>
            <a:r>
              <a:rPr lang="en-US" sz="2800" dirty="0" smtClean="0"/>
              <a:t>Reaching many similar users requires classification of them so that only the most related users and their songs are picked for the recommendation.</a:t>
            </a:r>
          </a:p>
          <a:p>
            <a:pPr lvl="1" algn="just">
              <a:lnSpc>
                <a:spcPct val="160000"/>
              </a:lnSpc>
            </a:pPr>
            <a:r>
              <a:rPr lang="en-US" sz="2800" dirty="0" err="1" smtClean="0"/>
              <a:t>Weka</a:t>
            </a:r>
            <a:r>
              <a:rPr lang="en-US" sz="2800" dirty="0" smtClean="0"/>
              <a:t> machine learning library provides k-nearest neighbor classifier for this purpose.</a:t>
            </a:r>
          </a:p>
          <a:p>
            <a:pPr lvl="1"/>
            <a:endParaRPr lang="en-US" sz="2600" dirty="0" smtClean="0"/>
          </a:p>
          <a:p>
            <a:pPr marL="480060" lvl="1" indent="0">
              <a:buFont typeface="Arial" panose="020B0604020202020204" pitchFamily="34" charset="0"/>
              <a:buNone/>
            </a:pPr>
            <a:endParaRPr lang="en-US" sz="2600" dirty="0" smtClean="0"/>
          </a:p>
          <a:p>
            <a:pPr lvl="1"/>
            <a:endParaRPr lang="en-US" sz="2600" dirty="0" smtClean="0"/>
          </a:p>
          <a:p>
            <a:pPr lvl="1"/>
            <a:endParaRPr lang="en-US" sz="2600" dirty="0" smtClean="0"/>
          </a:p>
          <a:p>
            <a:pPr marL="480060" lvl="1" indent="0">
              <a:buFont typeface="Arial" panose="020B0604020202020204" pitchFamily="34" charset="0"/>
              <a:buNone/>
            </a:pPr>
            <a:endParaRPr lang="tr-TR" sz="2600" dirty="0" smtClean="0"/>
          </a:p>
          <a:p>
            <a:pPr lvl="1"/>
            <a:endParaRPr lang="tr-TR" sz="2600" dirty="0" smtClean="0"/>
          </a:p>
          <a:p>
            <a:pPr marL="0" indent="0">
              <a:buFont typeface="Arial" panose="020B0604020202020204" pitchFamily="34" charset="0"/>
              <a:buNone/>
            </a:pPr>
            <a:r>
              <a:rPr lang="en-US" sz="2400" dirty="0" smtClean="0"/>
              <a:t>   </a:t>
            </a:r>
            <a:endParaRPr lang="en-US" sz="2400" dirty="0"/>
          </a:p>
        </p:txBody>
      </p:sp>
      <p:sp>
        <p:nvSpPr>
          <p:cNvPr id="44" name="Text Placeholder 17"/>
          <p:cNvSpPr txBox="1">
            <a:spLocks/>
          </p:cNvSpPr>
          <p:nvPr/>
        </p:nvSpPr>
        <p:spPr>
          <a:xfrm>
            <a:off x="22264497" y="34922819"/>
            <a:ext cx="9786366" cy="1219200"/>
          </a:xfrm>
          <a:prstGeom prst="rect">
            <a:avLst/>
          </a:prstGeom>
          <a:solidFill>
            <a:schemeClr val="accent1"/>
          </a:solidFill>
        </p:spPr>
        <p:txBody>
          <a:bodyPr vert="horz" lIns="365760" tIns="45720" rIns="91440" bIns="45720" rtlCol="0" anchor="ctr">
            <a:noAutofit/>
          </a:bodyPr>
          <a:lstStyle>
            <a:lvl1pPr marL="0" indent="0" algn="l" defTabSz="3291840" rtl="0" eaLnBrk="1" latinLnBrk="0" hangingPunct="1">
              <a:lnSpc>
                <a:spcPct val="100000"/>
              </a:lnSpc>
              <a:spcBef>
                <a:spcPts val="0"/>
              </a:spcBef>
              <a:buClr>
                <a:schemeClr val="accent2"/>
              </a:buClr>
              <a:buFont typeface="Arial" panose="020B0604020202020204" pitchFamily="34" charset="0"/>
              <a:buNone/>
              <a:defRPr sz="4500" kern="1200" cap="none" baseline="0">
                <a:solidFill>
                  <a:schemeClr val="bg1"/>
                </a:solidFill>
                <a:latin typeface="+mj-lt"/>
                <a:ea typeface="+mn-ea"/>
                <a:cs typeface="+mn-cs"/>
              </a:defRPr>
            </a:lvl1pPr>
            <a:lvl2pPr marL="0" indent="0" algn="l" defTabSz="3291840"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2pPr>
            <a:lvl3pPr marL="0" indent="0" algn="l" defTabSz="3291840"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3pPr>
            <a:lvl4pPr marL="0" indent="0" algn="l" defTabSz="3291840"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4pPr>
            <a:lvl5pPr marL="0" indent="0" algn="l" defTabSz="3291840"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5pPr>
            <a:lvl6pPr marL="0" indent="0" algn="l" defTabSz="3291840"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6pPr>
            <a:lvl7pPr marL="0" indent="0" algn="l" defTabSz="3291840"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7pPr>
            <a:lvl8pPr marL="0" indent="0" algn="l" defTabSz="3291840"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8pPr>
            <a:lvl9pPr marL="0" indent="0" algn="l" defTabSz="3291840"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9pPr>
          </a:lstStyle>
          <a:p>
            <a:r>
              <a:rPr lang="en-US" dirty="0" smtClean="0"/>
              <a:t>References</a:t>
            </a:r>
            <a:endParaRPr lang="en-US" dirty="0"/>
          </a:p>
        </p:txBody>
      </p:sp>
      <p:pic>
        <p:nvPicPr>
          <p:cNvPr id="47" name="Picture 46"/>
          <p:cNvPicPr>
            <a:picLocks noChangeAspect="1"/>
          </p:cNvPicPr>
          <p:nvPr/>
        </p:nvPicPr>
        <p:blipFill>
          <a:blip r:embed="rId12"/>
          <a:stretch>
            <a:fillRect/>
          </a:stretch>
        </p:blipFill>
        <p:spPr>
          <a:xfrm>
            <a:off x="21765660" y="34922819"/>
            <a:ext cx="402233" cy="1219200"/>
          </a:xfrm>
          <a:prstGeom prst="rect">
            <a:avLst/>
          </a:prstGeom>
        </p:spPr>
      </p:pic>
      <p:sp>
        <p:nvSpPr>
          <p:cNvPr id="48" name="Content Placeholder 12"/>
          <p:cNvSpPr txBox="1">
            <a:spLocks/>
          </p:cNvSpPr>
          <p:nvPr/>
        </p:nvSpPr>
        <p:spPr>
          <a:xfrm>
            <a:off x="22345879" y="36349592"/>
            <a:ext cx="9184211" cy="4341812"/>
          </a:xfrm>
          <a:prstGeom prst="rect">
            <a:avLst/>
          </a:prstGeom>
        </p:spPr>
        <p:txBody>
          <a:bodyPr vert="horz" lIns="365760" tIns="182880" rIns="91440" bIns="45720" rtlCol="0">
            <a:normAutofit fontScale="25000" lnSpcReduction="20000"/>
          </a:bodyPr>
          <a:lstStyle>
            <a:lvl1pPr marL="342900" indent="-342900" algn="l" defTabSz="3291840" rtl="0" eaLnBrk="1" latinLnBrk="0" hangingPunct="1">
              <a:lnSpc>
                <a:spcPct val="100000"/>
              </a:lnSpc>
              <a:spcBef>
                <a:spcPts val="900"/>
              </a:spcBef>
              <a:buClr>
                <a:schemeClr val="accent1"/>
              </a:buClr>
              <a:buFont typeface="Arial" panose="020B0604020202020204" pitchFamily="34" charset="0"/>
              <a:buChar char="•"/>
              <a:defRPr sz="2100" kern="1200" baseline="0">
                <a:solidFill>
                  <a:schemeClr val="tx1"/>
                </a:solidFill>
                <a:latin typeface="+mn-lt"/>
                <a:ea typeface="+mn-ea"/>
                <a:cs typeface="+mn-cs"/>
              </a:defRPr>
            </a:lvl1pPr>
            <a:lvl2pPr marL="822960" indent="-342900" algn="l" defTabSz="3291840" rtl="0" eaLnBrk="1" latinLnBrk="0" hangingPunct="1">
              <a:lnSpc>
                <a:spcPct val="100000"/>
              </a:lnSpc>
              <a:spcBef>
                <a:spcPts val="9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822960" indent="-342900" algn="l" defTabSz="3291840" rtl="0" eaLnBrk="1" latinLnBrk="0" hangingPunct="1">
              <a:lnSpc>
                <a:spcPct val="100000"/>
              </a:lnSpc>
              <a:spcBef>
                <a:spcPts val="900"/>
              </a:spcBef>
              <a:buClr>
                <a:schemeClr val="accent1"/>
              </a:buClr>
              <a:buFont typeface="Arial" panose="020B0604020202020204" pitchFamily="34" charset="0"/>
              <a:buChar char="•"/>
              <a:defRPr sz="1800" kern="1200">
                <a:solidFill>
                  <a:schemeClr val="tx1"/>
                </a:solidFill>
                <a:latin typeface="+mn-lt"/>
                <a:ea typeface="+mn-ea"/>
                <a:cs typeface="+mn-cs"/>
              </a:defRPr>
            </a:lvl3pPr>
            <a:lvl4pPr marL="822960" indent="-342900" algn="l" defTabSz="3291840" rtl="0" eaLnBrk="1" latinLnBrk="0" hangingPunct="1">
              <a:lnSpc>
                <a:spcPct val="100000"/>
              </a:lnSpc>
              <a:spcBef>
                <a:spcPts val="9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822960" indent="-342900" algn="l" defTabSz="3291840" rtl="0" eaLnBrk="1" latinLnBrk="0" hangingPunct="1">
              <a:lnSpc>
                <a:spcPct val="100000"/>
              </a:lnSpc>
              <a:spcBef>
                <a:spcPts val="9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822960" indent="-342900" algn="l" defTabSz="3291840" rtl="0" eaLnBrk="1" latinLnBrk="0" hangingPunct="1">
              <a:lnSpc>
                <a:spcPct val="100000"/>
              </a:lnSpc>
              <a:spcBef>
                <a:spcPts val="900"/>
              </a:spcBef>
              <a:buClr>
                <a:schemeClr val="accent1"/>
              </a:buClr>
              <a:buFont typeface="Arial" panose="020B0604020202020204" pitchFamily="34" charset="0"/>
              <a:buChar char="•"/>
              <a:defRPr sz="1800" kern="1200">
                <a:solidFill>
                  <a:schemeClr val="tx1"/>
                </a:solidFill>
                <a:latin typeface="+mn-lt"/>
                <a:ea typeface="+mn-ea"/>
                <a:cs typeface="+mn-cs"/>
              </a:defRPr>
            </a:lvl6pPr>
            <a:lvl7pPr marL="822960" indent="-342900" algn="l" defTabSz="3291840" rtl="0" eaLnBrk="1" latinLnBrk="0" hangingPunct="1">
              <a:lnSpc>
                <a:spcPct val="100000"/>
              </a:lnSpc>
              <a:spcBef>
                <a:spcPts val="900"/>
              </a:spcBef>
              <a:buClr>
                <a:schemeClr val="accent1"/>
              </a:buClr>
              <a:buFont typeface="Arial" panose="020B0604020202020204" pitchFamily="34" charset="0"/>
              <a:buChar char="•"/>
              <a:defRPr sz="1800" kern="1200">
                <a:solidFill>
                  <a:schemeClr val="tx1"/>
                </a:solidFill>
                <a:latin typeface="+mn-lt"/>
                <a:ea typeface="+mn-ea"/>
                <a:cs typeface="+mn-cs"/>
              </a:defRPr>
            </a:lvl7pPr>
            <a:lvl8pPr marL="822960" indent="-342900" algn="l" defTabSz="3291840" rtl="0" eaLnBrk="1" latinLnBrk="0" hangingPunct="1">
              <a:lnSpc>
                <a:spcPct val="100000"/>
              </a:lnSpc>
              <a:spcBef>
                <a:spcPts val="900"/>
              </a:spcBef>
              <a:buClr>
                <a:schemeClr val="accent1"/>
              </a:buClr>
              <a:buFont typeface="Arial" panose="020B0604020202020204" pitchFamily="34" charset="0"/>
              <a:buChar char="•"/>
              <a:defRPr sz="1800" kern="1200">
                <a:solidFill>
                  <a:schemeClr val="tx1"/>
                </a:solidFill>
                <a:latin typeface="+mn-lt"/>
                <a:ea typeface="+mn-ea"/>
                <a:cs typeface="+mn-cs"/>
              </a:defRPr>
            </a:lvl8pPr>
            <a:lvl9pPr marL="822960" indent="-342900" algn="l" defTabSz="3291840" rtl="0" eaLnBrk="1" latinLnBrk="0" hangingPunct="1">
              <a:lnSpc>
                <a:spcPct val="100000"/>
              </a:lnSpc>
              <a:spcBef>
                <a:spcPts val="900"/>
              </a:spcBef>
              <a:buClr>
                <a:schemeClr val="accent1"/>
              </a:buClr>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70000"/>
              </a:lnSpc>
              <a:buNone/>
            </a:pPr>
            <a:r>
              <a:rPr lang="en-US" sz="8800" dirty="0"/>
              <a:t>[</a:t>
            </a:r>
            <a:r>
              <a:rPr lang="en-US" sz="8800" dirty="0" smtClean="0"/>
              <a:t>1] </a:t>
            </a:r>
            <a:r>
              <a:rPr lang="en-US" sz="8800" dirty="0" err="1" smtClean="0"/>
              <a:t>Herlocker</a:t>
            </a:r>
            <a:r>
              <a:rPr lang="en-US" sz="8800" dirty="0"/>
              <a:t>, J., </a:t>
            </a:r>
            <a:r>
              <a:rPr lang="en-US" sz="8800" dirty="0" err="1"/>
              <a:t>Konstan</a:t>
            </a:r>
            <a:r>
              <a:rPr lang="en-US" sz="8800" dirty="0"/>
              <a:t>, J. A., &amp; </a:t>
            </a:r>
            <a:r>
              <a:rPr lang="en-US" sz="8800" dirty="0" err="1"/>
              <a:t>Riedl</a:t>
            </a:r>
            <a:r>
              <a:rPr lang="en-US" sz="8800" dirty="0"/>
              <a:t>, J. (2002). An Empirical Analysis of Design </a:t>
            </a:r>
            <a:r>
              <a:rPr lang="en-US" sz="8800" dirty="0" smtClean="0"/>
              <a:t>Choices </a:t>
            </a:r>
            <a:r>
              <a:rPr lang="en-US" sz="8800" dirty="0"/>
              <a:t>in Neighborhood-Based Collaborative Filtering Algorithms. Information Retrieval, </a:t>
            </a:r>
            <a:r>
              <a:rPr lang="en-US" sz="8800" dirty="0" smtClean="0"/>
              <a:t>5(4</a:t>
            </a:r>
            <a:r>
              <a:rPr lang="en-US" sz="8800" dirty="0"/>
              <a:t>), 287-310. doi:10.1023/A:1020443909834</a:t>
            </a:r>
          </a:p>
          <a:p>
            <a:pPr marL="0" indent="0" algn="just">
              <a:lnSpc>
                <a:spcPct val="170000"/>
              </a:lnSpc>
              <a:buNone/>
            </a:pPr>
            <a:r>
              <a:rPr lang="en-US" sz="8800" dirty="0" smtClean="0"/>
              <a:t>[2] </a:t>
            </a:r>
            <a:r>
              <a:rPr lang="en-US" sz="8800" dirty="0" err="1"/>
              <a:t>Sarwar</a:t>
            </a:r>
            <a:r>
              <a:rPr lang="en-US" sz="8800" dirty="0"/>
              <a:t>, B. M., </a:t>
            </a:r>
            <a:r>
              <a:rPr lang="en-US" sz="8800" dirty="0" err="1"/>
              <a:t>Karypis</a:t>
            </a:r>
            <a:r>
              <a:rPr lang="en-US" sz="8800" dirty="0"/>
              <a:t>, G., </a:t>
            </a:r>
            <a:r>
              <a:rPr lang="en-US" sz="8800" dirty="0" err="1"/>
              <a:t>Konstan</a:t>
            </a:r>
            <a:r>
              <a:rPr lang="en-US" sz="8800" dirty="0"/>
              <a:t>, J., &amp; </a:t>
            </a:r>
            <a:r>
              <a:rPr lang="en-US" sz="8800" dirty="0" err="1"/>
              <a:t>Riedl</a:t>
            </a:r>
            <a:r>
              <a:rPr lang="en-US" sz="8800" dirty="0"/>
              <a:t>, J. (2002). Recommender Systems for </a:t>
            </a:r>
            <a:r>
              <a:rPr lang="en-US" sz="8800" dirty="0" smtClean="0"/>
              <a:t>Large-scale </a:t>
            </a:r>
            <a:r>
              <a:rPr lang="en-US" sz="8800" dirty="0"/>
              <a:t>E-Commerce: Scalable Neighborhood Formation Using Clustering. Paper </a:t>
            </a:r>
            <a:r>
              <a:rPr lang="en-US" sz="8800" dirty="0" smtClean="0"/>
              <a:t>presented </a:t>
            </a:r>
            <a:r>
              <a:rPr lang="en-US" sz="8800" dirty="0"/>
              <a:t>at the 5th International Conference on Computer and Information Technology </a:t>
            </a:r>
            <a:r>
              <a:rPr lang="en-US" sz="8800" dirty="0" smtClean="0"/>
              <a:t>(</a:t>
            </a:r>
            <a:r>
              <a:rPr lang="en-US" sz="8800" dirty="0"/>
              <a:t>ICCIT), 27-28 December 2002. Retrieved from </a:t>
            </a:r>
            <a:r>
              <a:rPr lang="en-US" sz="8800" dirty="0" smtClean="0"/>
              <a:t>http</a:t>
            </a:r>
            <a:r>
              <a:rPr lang="en-US" sz="8800" dirty="0"/>
              <a:t>://</a:t>
            </a:r>
            <a:r>
              <a:rPr lang="en-US" sz="8800" dirty="0" smtClean="0"/>
              <a:t>grouplens.org/papers/pdf/sarwar_cluster.pdf</a:t>
            </a:r>
          </a:p>
        </p:txBody>
      </p:sp>
      <mc:AlternateContent xmlns:mc="http://schemas.openxmlformats.org/markup-compatibility/2006" xmlns:a14="http://schemas.microsoft.com/office/drawing/2010/main">
        <mc:Choice Requires="a14">
          <p:sp>
            <p:nvSpPr>
              <p:cNvPr id="6" name="Content Placeholder 5"/>
              <p:cNvSpPr>
                <a:spLocks noGrp="1"/>
              </p:cNvSpPr>
              <p:nvPr>
                <p:ph sz="quarter" idx="27"/>
              </p:nvPr>
            </p:nvSpPr>
            <p:spPr>
              <a:xfrm>
                <a:off x="11603809" y="9651103"/>
                <a:ext cx="9445167" cy="6568168"/>
              </a:xfrm>
            </p:spPr>
            <p:txBody>
              <a:bodyPr>
                <a:normAutofit lnSpcReduction="10000"/>
              </a:bodyPr>
              <a:lstStyle/>
              <a:p>
                <a:pPr algn="just">
                  <a:lnSpc>
                    <a:spcPct val="150000"/>
                  </a:lnSpc>
                </a:pPr>
                <a:r>
                  <a:rPr lang="en-US" sz="2600" dirty="0" smtClean="0"/>
                  <a:t>Sound Tree recommendation algorithm mainly uses two important metrics; frequency and rating value.</a:t>
                </a:r>
              </a:p>
              <a:p>
                <a:pPr algn="just">
                  <a:lnSpc>
                    <a:spcPct val="150000"/>
                  </a:lnSpc>
                </a:pPr>
                <a:r>
                  <a:rPr lang="en-US" sz="2600" dirty="0" smtClean="0"/>
                  <a:t>Frequency: This metric defines how often a user u listens a specific song x over a time period.</a:t>
                </a:r>
              </a:p>
              <a:p>
                <a:pPr marL="0" indent="0" algn="just">
                  <a:lnSpc>
                    <a:spcPct val="150000"/>
                  </a:lnSpc>
                  <a:buNone/>
                </a:pPr>
                <a:r>
                  <a:rPr lang="en-US" sz="2600" dirty="0" smtClean="0"/>
                  <a:t>        Frequency = </a:t>
                </a:r>
                <a14:m>
                  <m:oMath xmlns:m="http://schemas.openxmlformats.org/officeDocument/2006/math">
                    <m:f>
                      <m:fPr>
                        <m:ctrlPr>
                          <a:rPr lang="en-US" sz="2600" i="1" smtClean="0">
                            <a:latin typeface="Cambria Math" panose="02040503050406030204" pitchFamily="18" charset="0"/>
                          </a:rPr>
                        </m:ctrlPr>
                      </m:fPr>
                      <m:num>
                        <m:r>
                          <a:rPr lang="en-US" sz="2600" b="0" i="1" smtClean="0">
                            <a:latin typeface="Cambria Math" panose="02040503050406030204" pitchFamily="18" charset="0"/>
                          </a:rPr>
                          <m:t># </m:t>
                        </m:r>
                        <m:r>
                          <a:rPr lang="en-US" sz="2600" b="0" i="1" smtClean="0">
                            <a:latin typeface="Cambria Math" panose="02040503050406030204" pitchFamily="18" charset="0"/>
                          </a:rPr>
                          <m:t>𝑜𝑓</m:t>
                        </m:r>
                        <m:r>
                          <a:rPr lang="en-US" sz="2600" b="0" i="1" smtClean="0">
                            <a:latin typeface="Cambria Math" panose="02040503050406030204" pitchFamily="18" charset="0"/>
                          </a:rPr>
                          <m:t> </m:t>
                        </m:r>
                        <m:r>
                          <a:rPr lang="en-US" sz="2600" b="0" i="1" smtClean="0">
                            <a:latin typeface="Cambria Math" panose="02040503050406030204" pitchFamily="18" charset="0"/>
                          </a:rPr>
                          <m:t>𝑡𝑜𝑡𝑎𝑙</m:t>
                        </m:r>
                        <m:r>
                          <a:rPr lang="en-US" sz="2600" b="0" i="1" smtClean="0">
                            <a:latin typeface="Cambria Math" panose="02040503050406030204" pitchFamily="18" charset="0"/>
                          </a:rPr>
                          <m:t> </m:t>
                        </m:r>
                        <m:r>
                          <a:rPr lang="en-US" sz="2600" b="0" i="1" smtClean="0">
                            <a:latin typeface="Cambria Math" panose="02040503050406030204" pitchFamily="18" charset="0"/>
                          </a:rPr>
                          <m:t>𝑖𝑛𝑠𝑡𝑎𝑛𝑐𝑒𝑠</m:t>
                        </m:r>
                        <m:r>
                          <a:rPr lang="en-US" sz="2600" b="0" i="1" smtClean="0">
                            <a:latin typeface="Cambria Math" panose="02040503050406030204" pitchFamily="18" charset="0"/>
                          </a:rPr>
                          <m:t> </m:t>
                        </m:r>
                        <m:r>
                          <a:rPr lang="en-US" sz="2600" i="1">
                            <a:latin typeface="Cambria Math" panose="02040503050406030204" pitchFamily="18" charset="0"/>
                          </a:rPr>
                          <m:t>𝑢</m:t>
                        </m:r>
                        <m:r>
                          <a:rPr lang="en-US" sz="2600" i="1">
                            <a:latin typeface="Cambria Math" panose="02040503050406030204" pitchFamily="18" charset="0"/>
                          </a:rPr>
                          <m:t> </m:t>
                        </m:r>
                        <m:r>
                          <a:rPr lang="en-US" sz="2600" i="1">
                            <a:latin typeface="Cambria Math" panose="02040503050406030204" pitchFamily="18" charset="0"/>
                          </a:rPr>
                          <m:t>𝑙𝑖𝑠𝑡𝑒𝑛𝑠</m:t>
                        </m:r>
                        <m:r>
                          <a:rPr lang="en-US" sz="2600" i="1">
                            <a:latin typeface="Cambria Math" panose="02040503050406030204" pitchFamily="18" charset="0"/>
                          </a:rPr>
                          <m:t> </m:t>
                        </m:r>
                        <m:r>
                          <a:rPr lang="en-US" sz="2600" i="1">
                            <a:latin typeface="Cambria Math" panose="02040503050406030204" pitchFamily="18" charset="0"/>
                          </a:rPr>
                          <m:t>𝑡𝑜</m:t>
                        </m:r>
                        <m:r>
                          <a:rPr lang="en-US" sz="2600" i="1">
                            <a:latin typeface="Cambria Math" panose="02040503050406030204" pitchFamily="18" charset="0"/>
                          </a:rPr>
                          <m:t> </m:t>
                        </m:r>
                        <m:r>
                          <a:rPr lang="en-US" sz="2600" i="1">
                            <a:latin typeface="Cambria Math" panose="02040503050406030204" pitchFamily="18" charset="0"/>
                          </a:rPr>
                          <m:t>𝑥</m:t>
                        </m:r>
                      </m:num>
                      <m:den>
                        <m:r>
                          <a:rPr lang="en-US" sz="2600" b="0" i="1" smtClean="0">
                            <a:latin typeface="Cambria Math" panose="02040503050406030204" pitchFamily="18" charset="0"/>
                          </a:rPr>
                          <m:t>𝑐𝑢𝑟𝑟𝑒𝑛𝑡</m:t>
                        </m:r>
                        <m:r>
                          <a:rPr lang="en-US" sz="2600" b="0" i="1" smtClean="0">
                            <a:latin typeface="Cambria Math" panose="02040503050406030204" pitchFamily="18" charset="0"/>
                          </a:rPr>
                          <m:t> </m:t>
                        </m:r>
                        <m:r>
                          <a:rPr lang="en-US" sz="2600" b="0" i="1" smtClean="0">
                            <a:latin typeface="Cambria Math" panose="02040503050406030204" pitchFamily="18" charset="0"/>
                          </a:rPr>
                          <m:t>𝑡𝑖𝑚𝑒</m:t>
                        </m:r>
                        <m:r>
                          <a:rPr lang="en-US" sz="2600" b="0" i="1" smtClean="0">
                            <a:latin typeface="Cambria Math" panose="02040503050406030204" pitchFamily="18" charset="0"/>
                          </a:rPr>
                          <m:t> −</m:t>
                        </m:r>
                        <m:r>
                          <a:rPr lang="en-US" sz="2600" b="0" i="1" smtClean="0">
                            <a:latin typeface="Cambria Math" panose="02040503050406030204" pitchFamily="18" charset="0"/>
                          </a:rPr>
                          <m:t>𝑖𝑛𝑖𝑡𝑎𝑙</m:t>
                        </m:r>
                        <m:r>
                          <a:rPr lang="en-US" sz="2600" b="0" i="1" smtClean="0">
                            <a:latin typeface="Cambria Math" panose="02040503050406030204" pitchFamily="18" charset="0"/>
                          </a:rPr>
                          <m:t> </m:t>
                        </m:r>
                        <m:r>
                          <a:rPr lang="en-US" sz="2600" b="0" i="1" smtClean="0">
                            <a:latin typeface="Cambria Math" panose="02040503050406030204" pitchFamily="18" charset="0"/>
                          </a:rPr>
                          <m:t>𝑡𝑖𝑚𝑒</m:t>
                        </m:r>
                        <m:r>
                          <a:rPr lang="en-US" sz="2600" b="0" i="1" smtClean="0">
                            <a:latin typeface="Cambria Math" panose="02040503050406030204" pitchFamily="18" charset="0"/>
                          </a:rPr>
                          <m:t> </m:t>
                        </m:r>
                        <m:r>
                          <a:rPr lang="en-US" sz="2600" b="0" i="1" smtClean="0">
                            <a:latin typeface="Cambria Math" panose="02040503050406030204" pitchFamily="18" charset="0"/>
                          </a:rPr>
                          <m:t>𝑢</m:t>
                        </m:r>
                        <m:r>
                          <a:rPr lang="en-US" sz="2600" b="0" i="1" smtClean="0">
                            <a:latin typeface="Cambria Math" panose="02040503050406030204" pitchFamily="18" charset="0"/>
                          </a:rPr>
                          <m:t> </m:t>
                        </m:r>
                        <m:r>
                          <a:rPr lang="en-US" sz="2600" b="0" i="1" smtClean="0">
                            <a:latin typeface="Cambria Math" panose="02040503050406030204" pitchFamily="18" charset="0"/>
                          </a:rPr>
                          <m:t>𝑙𝑖𝑠𝑡𝑒𝑛𝑠</m:t>
                        </m:r>
                        <m:r>
                          <a:rPr lang="en-US" sz="2600" b="0" i="1" smtClean="0">
                            <a:latin typeface="Cambria Math" panose="02040503050406030204" pitchFamily="18" charset="0"/>
                          </a:rPr>
                          <m:t> </m:t>
                        </m:r>
                        <m:r>
                          <a:rPr lang="en-US" sz="2600" b="0" i="1" smtClean="0">
                            <a:latin typeface="Cambria Math" panose="02040503050406030204" pitchFamily="18" charset="0"/>
                          </a:rPr>
                          <m:t>𝑡𝑜</m:t>
                        </m:r>
                        <m:r>
                          <a:rPr lang="en-US" sz="2600" b="0" i="1" smtClean="0">
                            <a:latin typeface="Cambria Math" panose="02040503050406030204" pitchFamily="18" charset="0"/>
                          </a:rPr>
                          <m:t> </m:t>
                        </m:r>
                        <m:r>
                          <a:rPr lang="en-US" sz="2600" b="0" i="1" smtClean="0">
                            <a:latin typeface="Cambria Math" panose="02040503050406030204" pitchFamily="18" charset="0"/>
                          </a:rPr>
                          <m:t>𝑥</m:t>
                        </m:r>
                      </m:den>
                    </m:f>
                  </m:oMath>
                </a14:m>
                <a:endParaRPr lang="en-US" sz="2600" dirty="0" smtClean="0"/>
              </a:p>
              <a:p>
                <a:pPr algn="just">
                  <a:lnSpc>
                    <a:spcPct val="150000"/>
                  </a:lnSpc>
                </a:pPr>
                <a:r>
                  <a:rPr lang="en-US" sz="2600" dirty="0" smtClean="0"/>
                  <a:t>Rating value: This metric is provided by the sponsor company ARGEDOR within the dataset. It represents whether a song is downloaded or streamed and whether it is skipped instantly or listened by the user. (0&lt;rating val.&lt;1)</a:t>
                </a:r>
                <a:endParaRPr lang="en-US" sz="2600" dirty="0"/>
              </a:p>
            </p:txBody>
          </p:sp>
        </mc:Choice>
        <mc:Fallback xmlns="">
          <p:sp>
            <p:nvSpPr>
              <p:cNvPr id="6" name="Content Placeholder 5"/>
              <p:cNvSpPr>
                <a:spLocks noGrp="1" noRot="1" noChangeAspect="1" noMove="1" noResize="1" noEditPoints="1" noAdjustHandles="1" noChangeArrowheads="1" noChangeShapeType="1" noTextEdit="1"/>
              </p:cNvSpPr>
              <p:nvPr>
                <p:ph sz="quarter" idx="27"/>
              </p:nvPr>
            </p:nvSpPr>
            <p:spPr>
              <a:xfrm>
                <a:off x="11603809" y="9651103"/>
                <a:ext cx="9445167" cy="6568168"/>
              </a:xfrm>
              <a:blipFill rotWithShape="0">
                <a:blip r:embed="rId19"/>
                <a:stretch>
                  <a:fillRect r="-1162"/>
                </a:stretch>
              </a:blipFill>
            </p:spPr>
            <p:txBody>
              <a:bodyPr/>
              <a:lstStyle/>
              <a:p>
                <a:r>
                  <a:rPr lang="en-US">
                    <a:noFill/>
                  </a:rPr>
                  <a:t> </a:t>
                </a:r>
              </a:p>
            </p:txBody>
          </p:sp>
        </mc:Fallback>
      </mc:AlternateContent>
      <p:pic>
        <p:nvPicPr>
          <p:cNvPr id="17" name="Picture 16"/>
          <p:cNvPicPr>
            <a:picLocks noChangeAspect="1"/>
          </p:cNvPicPr>
          <p:nvPr/>
        </p:nvPicPr>
        <p:blipFill>
          <a:blip r:embed="rId20"/>
          <a:stretch>
            <a:fillRect/>
          </a:stretch>
        </p:blipFill>
        <p:spPr>
          <a:xfrm>
            <a:off x="11680086" y="16014661"/>
            <a:ext cx="9368890" cy="3698887"/>
          </a:xfrm>
          <a:prstGeom prst="rect">
            <a:avLst/>
          </a:prstGeom>
        </p:spPr>
      </p:pic>
      <p:graphicFrame>
        <p:nvGraphicFramePr>
          <p:cNvPr id="28" name="Table 27"/>
          <p:cNvGraphicFramePr>
            <a:graphicFrameLocks noGrp="1"/>
          </p:cNvGraphicFramePr>
          <p:nvPr>
            <p:extLst>
              <p:ext uri="{D42A27DB-BD31-4B8C-83A1-F6EECF244321}">
                <p14:modId xmlns:p14="http://schemas.microsoft.com/office/powerpoint/2010/main" val="3802121732"/>
              </p:ext>
            </p:extLst>
          </p:nvPr>
        </p:nvGraphicFramePr>
        <p:xfrm>
          <a:off x="11911184" y="32716462"/>
          <a:ext cx="9073662" cy="3109629"/>
        </p:xfrm>
        <a:graphic>
          <a:graphicData uri="http://schemas.openxmlformats.org/drawingml/2006/table">
            <a:tbl>
              <a:tblPr firstRow="1" bandRow="1">
                <a:tableStyleId>{9DCAF9ED-07DC-4A11-8D7F-57B35C25682E}</a:tableStyleId>
              </a:tblPr>
              <a:tblGrid>
                <a:gridCol w="2375833"/>
                <a:gridCol w="2019942"/>
                <a:gridCol w="2398270"/>
                <a:gridCol w="2279617"/>
              </a:tblGrid>
              <a:tr h="599272">
                <a:tc>
                  <a:txBody>
                    <a:bodyPr/>
                    <a:lstStyle/>
                    <a:p>
                      <a:endParaRPr lang="en-US" dirty="0"/>
                    </a:p>
                  </a:txBody>
                  <a:tcPr/>
                </a:tc>
                <a:tc>
                  <a:txBody>
                    <a:bodyPr/>
                    <a:lstStyle/>
                    <a:p>
                      <a:pPr algn="ctr"/>
                      <a:r>
                        <a:rPr lang="en-US" sz="1800" dirty="0" smtClean="0"/>
                        <a:t>Number of users</a:t>
                      </a:r>
                      <a:endParaRPr lang="en-US" sz="1800" dirty="0"/>
                    </a:p>
                  </a:txBody>
                  <a:tcPr/>
                </a:tc>
                <a:tc>
                  <a:txBody>
                    <a:bodyPr/>
                    <a:lstStyle/>
                    <a:p>
                      <a:pPr algn="ctr"/>
                      <a:r>
                        <a:rPr lang="en-US" sz="1800" dirty="0" smtClean="0"/>
                        <a:t>Number of songs</a:t>
                      </a:r>
                      <a:endParaRPr lang="en-US" sz="1800" dirty="0"/>
                    </a:p>
                  </a:txBody>
                  <a:tcPr/>
                </a:tc>
                <a:tc>
                  <a:txBody>
                    <a:bodyPr/>
                    <a:lstStyle/>
                    <a:p>
                      <a:pPr algn="ctr"/>
                      <a:r>
                        <a:rPr lang="en-US" sz="1800" dirty="0" smtClean="0"/>
                        <a:t>Average</a:t>
                      </a:r>
                      <a:r>
                        <a:rPr lang="en-US" sz="1800" baseline="0" dirty="0" smtClean="0"/>
                        <a:t> number of songs per user</a:t>
                      </a:r>
                      <a:endParaRPr lang="en-US" sz="1800" dirty="0"/>
                    </a:p>
                  </a:txBody>
                  <a:tcPr/>
                </a:tc>
              </a:tr>
              <a:tr h="1024797">
                <a:tc>
                  <a:txBody>
                    <a:bodyPr/>
                    <a:lstStyle/>
                    <a:p>
                      <a:r>
                        <a:rPr lang="en-US" sz="2000" b="1" dirty="0" smtClean="0"/>
                        <a:t>Training Dataset</a:t>
                      </a:r>
                    </a:p>
                    <a:p>
                      <a:r>
                        <a:rPr lang="en-US" sz="2000" b="1" dirty="0" smtClean="0"/>
                        <a:t>(80 % of the dataset)</a:t>
                      </a:r>
                      <a:endParaRPr lang="en-US" sz="2000" b="1" dirty="0"/>
                    </a:p>
                  </a:txBody>
                  <a:tcPr/>
                </a:tc>
                <a:tc>
                  <a:txBody>
                    <a:bodyPr/>
                    <a:lstStyle/>
                    <a:p>
                      <a:pPr algn="ctr"/>
                      <a:r>
                        <a:rPr lang="en-GB" sz="1800" b="0" i="0" kern="1200" dirty="0" smtClean="0">
                          <a:solidFill>
                            <a:srgbClr val="00B050"/>
                          </a:solidFill>
                          <a:effectLst/>
                          <a:latin typeface="+mn-lt"/>
                          <a:ea typeface="+mn-ea"/>
                          <a:cs typeface="+mn-cs"/>
                        </a:rPr>
                        <a:t>158542</a:t>
                      </a:r>
                    </a:p>
                    <a:p>
                      <a:pPr algn="ctr"/>
                      <a:r>
                        <a:rPr lang="en-GB" sz="1800" b="0" i="0" kern="1200" dirty="0" smtClean="0">
                          <a:solidFill>
                            <a:srgbClr val="00B0F0"/>
                          </a:solidFill>
                          <a:effectLst/>
                          <a:latin typeface="+mn-lt"/>
                          <a:ea typeface="+mn-ea"/>
                          <a:cs typeface="+mn-cs"/>
                        </a:rPr>
                        <a:t>176650</a:t>
                      </a:r>
                    </a:p>
                    <a:p>
                      <a:pPr algn="ctr"/>
                      <a:r>
                        <a:rPr lang="en-GB" sz="1800" b="0" i="0" kern="1200" dirty="0" smtClean="0">
                          <a:solidFill>
                            <a:srgbClr val="FF0000"/>
                          </a:solidFill>
                          <a:effectLst/>
                          <a:latin typeface="+mn-lt"/>
                          <a:ea typeface="+mn-ea"/>
                          <a:cs typeface="+mn-cs"/>
                        </a:rPr>
                        <a:t>251378</a:t>
                      </a:r>
                    </a:p>
                  </a:txBody>
                  <a:tcPr/>
                </a:tc>
                <a:tc>
                  <a:txBody>
                    <a:bodyPr/>
                    <a:lstStyle/>
                    <a:p>
                      <a:pPr algn="ctr"/>
                      <a:r>
                        <a:rPr lang="en-US" sz="1800" b="0" i="0" kern="1200" dirty="0" smtClean="0">
                          <a:solidFill>
                            <a:srgbClr val="00B050"/>
                          </a:solidFill>
                          <a:effectLst/>
                          <a:latin typeface="+mn-lt"/>
                          <a:ea typeface="+mn-ea"/>
                          <a:cs typeface="+mn-cs"/>
                        </a:rPr>
                        <a:t>1240034</a:t>
                      </a:r>
                    </a:p>
                    <a:p>
                      <a:pPr marL="0" marR="0" indent="0" algn="ctr" defTabSz="3291840" rtl="0" eaLnBrk="1" fontAlgn="auto" latinLnBrk="0" hangingPunct="1">
                        <a:lnSpc>
                          <a:spcPct val="100000"/>
                        </a:lnSpc>
                        <a:spcBef>
                          <a:spcPts val="0"/>
                        </a:spcBef>
                        <a:spcAft>
                          <a:spcPts val="0"/>
                        </a:spcAft>
                        <a:buClrTx/>
                        <a:buSzTx/>
                        <a:buFontTx/>
                        <a:buNone/>
                        <a:tabLst/>
                        <a:defRPr/>
                      </a:pPr>
                      <a:r>
                        <a:rPr lang="en-US" sz="1800" b="0" i="0" kern="1200" dirty="0" smtClean="0">
                          <a:solidFill>
                            <a:srgbClr val="00B0F0"/>
                          </a:solidFill>
                          <a:effectLst/>
                          <a:latin typeface="+mn-lt"/>
                          <a:ea typeface="+mn-ea"/>
                          <a:cs typeface="+mn-cs"/>
                        </a:rPr>
                        <a:t>1240034</a:t>
                      </a:r>
                      <a:endParaRPr lang="en-US" sz="1800" dirty="0" smtClean="0">
                        <a:solidFill>
                          <a:srgbClr val="00B0F0"/>
                        </a:solidFill>
                      </a:endParaRPr>
                    </a:p>
                    <a:p>
                      <a:pPr marL="0" marR="0" indent="0" algn="ctr" defTabSz="3291840" rtl="0" eaLnBrk="1" fontAlgn="auto" latinLnBrk="0" hangingPunct="1">
                        <a:lnSpc>
                          <a:spcPct val="100000"/>
                        </a:lnSpc>
                        <a:spcBef>
                          <a:spcPts val="0"/>
                        </a:spcBef>
                        <a:spcAft>
                          <a:spcPts val="0"/>
                        </a:spcAft>
                        <a:buClrTx/>
                        <a:buSzTx/>
                        <a:buFontTx/>
                        <a:buNone/>
                        <a:tabLst/>
                        <a:defRPr/>
                      </a:pPr>
                      <a:r>
                        <a:rPr lang="en-US" sz="1800" b="0" i="0" kern="1200" dirty="0" smtClean="0">
                          <a:solidFill>
                            <a:srgbClr val="FF0000"/>
                          </a:solidFill>
                          <a:effectLst/>
                          <a:latin typeface="+mn-lt"/>
                          <a:ea typeface="+mn-ea"/>
                          <a:cs typeface="+mn-cs"/>
                        </a:rPr>
                        <a:t>1240034</a:t>
                      </a:r>
                      <a:endParaRPr lang="en-US" sz="1800" dirty="0" smtClean="0">
                        <a:solidFill>
                          <a:srgbClr val="FF0000"/>
                        </a:solidFill>
                      </a:endParaRPr>
                    </a:p>
                  </a:txBody>
                  <a:tcPr/>
                </a:tc>
                <a:tc>
                  <a:txBody>
                    <a:bodyPr/>
                    <a:lstStyle/>
                    <a:p>
                      <a:pPr algn="ctr"/>
                      <a:r>
                        <a:rPr lang="en-GB" sz="1800" b="0" i="0" kern="1200" dirty="0" smtClean="0">
                          <a:solidFill>
                            <a:srgbClr val="00B050"/>
                          </a:solidFill>
                          <a:effectLst/>
                          <a:latin typeface="+mn-lt"/>
                          <a:ea typeface="+mn-ea"/>
                          <a:cs typeface="+mn-cs"/>
                        </a:rPr>
                        <a:t>22.83</a:t>
                      </a:r>
                    </a:p>
                    <a:p>
                      <a:pPr algn="ctr"/>
                      <a:r>
                        <a:rPr lang="en-GB" sz="1800" b="0" i="0" kern="1200" dirty="0" smtClean="0">
                          <a:solidFill>
                            <a:srgbClr val="00B0F0"/>
                          </a:solidFill>
                          <a:effectLst/>
                          <a:latin typeface="+mn-lt"/>
                          <a:ea typeface="+mn-ea"/>
                          <a:cs typeface="+mn-cs"/>
                        </a:rPr>
                        <a:t>30.68</a:t>
                      </a:r>
                    </a:p>
                    <a:p>
                      <a:pPr algn="ctr"/>
                      <a:r>
                        <a:rPr lang="en-GB" sz="1800" b="0" i="0" kern="1200" dirty="0" smtClean="0">
                          <a:solidFill>
                            <a:srgbClr val="FF0000"/>
                          </a:solidFill>
                          <a:effectLst/>
                          <a:latin typeface="+mn-lt"/>
                          <a:ea typeface="+mn-ea"/>
                          <a:cs typeface="+mn-cs"/>
                        </a:rPr>
                        <a:t>55.41</a:t>
                      </a:r>
                    </a:p>
                  </a:txBody>
                  <a:tcPr/>
                </a:tc>
              </a:tr>
              <a:tr h="843670">
                <a:tc>
                  <a:txBody>
                    <a:bodyPr/>
                    <a:lstStyle/>
                    <a:p>
                      <a:r>
                        <a:rPr lang="en-US" sz="2000" b="1" dirty="0" smtClean="0"/>
                        <a:t>Test Dataset</a:t>
                      </a:r>
                    </a:p>
                    <a:p>
                      <a:r>
                        <a:rPr lang="en-US" sz="2000" b="1" dirty="0" smtClean="0"/>
                        <a:t>(20 %</a:t>
                      </a:r>
                      <a:r>
                        <a:rPr lang="en-US" sz="2000" b="1" baseline="0" dirty="0" smtClean="0"/>
                        <a:t> of the dataset</a:t>
                      </a:r>
                      <a:r>
                        <a:rPr lang="en-US" sz="2000" b="1" dirty="0" smtClean="0"/>
                        <a:t>)</a:t>
                      </a:r>
                      <a:endParaRPr lang="en-US" sz="2000" b="1" dirty="0"/>
                    </a:p>
                  </a:txBody>
                  <a:tcPr/>
                </a:tc>
                <a:tc>
                  <a:txBody>
                    <a:bodyPr/>
                    <a:lstStyle/>
                    <a:p>
                      <a:pPr algn="ctr">
                        <a:spcAft>
                          <a:spcPts val="0"/>
                        </a:spcAft>
                      </a:pPr>
                      <a:r>
                        <a:rPr lang="en-GB" sz="1800" dirty="0">
                          <a:solidFill>
                            <a:srgbClr val="00B050"/>
                          </a:solidFill>
                          <a:effectLst/>
                          <a:latin typeface="Arial" panose="020B0604020202020204" pitchFamily="34" charset="0"/>
                          <a:cs typeface="Arial" panose="020B0604020202020204" pitchFamily="34" charset="0"/>
                        </a:rPr>
                        <a:t>71242</a:t>
                      </a:r>
                      <a:endParaRPr lang="en-GB" sz="1800" dirty="0">
                        <a:effectLst/>
                        <a:latin typeface="Arial" panose="020B0604020202020204" pitchFamily="34" charset="0"/>
                        <a:cs typeface="Arial" panose="020B0604020202020204" pitchFamily="34" charset="0"/>
                      </a:endParaRPr>
                    </a:p>
                    <a:p>
                      <a:pPr algn="ctr">
                        <a:spcAft>
                          <a:spcPts val="0"/>
                        </a:spcAft>
                      </a:pPr>
                      <a:r>
                        <a:rPr lang="en-GB" sz="1800" dirty="0">
                          <a:solidFill>
                            <a:srgbClr val="00B0F0"/>
                          </a:solidFill>
                          <a:effectLst/>
                          <a:latin typeface="Arial" panose="020B0604020202020204" pitchFamily="34" charset="0"/>
                          <a:cs typeface="Arial" panose="020B0604020202020204" pitchFamily="34" charset="0"/>
                        </a:rPr>
                        <a:t>82173</a:t>
                      </a:r>
                    </a:p>
                    <a:p>
                      <a:pPr algn="ctr">
                        <a:spcAft>
                          <a:spcPts val="0"/>
                        </a:spcAft>
                      </a:pPr>
                      <a:r>
                        <a:rPr lang="en-GB" sz="1800" dirty="0">
                          <a:solidFill>
                            <a:srgbClr val="FF0000"/>
                          </a:solidFill>
                          <a:effectLst/>
                          <a:latin typeface="Arial" panose="020B0604020202020204" pitchFamily="34" charset="0"/>
                          <a:cs typeface="Arial" panose="020B0604020202020204" pitchFamily="34" charset="0"/>
                        </a:rPr>
                        <a:t>112967</a:t>
                      </a:r>
                      <a:endParaRPr lang="en-GB" sz="1800" dirty="0">
                        <a:effectLst/>
                        <a:latin typeface="Arial" panose="020B0604020202020204" pitchFamily="34" charset="0"/>
                        <a:cs typeface="Arial" panose="020B0604020202020204" pitchFamily="34" charset="0"/>
                      </a:endParaRPr>
                    </a:p>
                  </a:txBody>
                  <a:tcPr marL="68580" marR="68580" marT="0" marB="0"/>
                </a:tc>
                <a:tc>
                  <a:txBody>
                    <a:bodyPr/>
                    <a:lstStyle/>
                    <a:p>
                      <a:pPr algn="ctr"/>
                      <a:r>
                        <a:rPr lang="en-US" sz="1800" b="0" i="0" kern="1200" dirty="0" smtClean="0">
                          <a:solidFill>
                            <a:srgbClr val="00B050"/>
                          </a:solidFill>
                          <a:effectLst/>
                          <a:latin typeface="+mn-lt"/>
                          <a:ea typeface="+mn-ea"/>
                          <a:cs typeface="+mn-cs"/>
                        </a:rPr>
                        <a:t>1240034</a:t>
                      </a:r>
                    </a:p>
                    <a:p>
                      <a:pPr marL="0" marR="0" indent="0" algn="ctr" defTabSz="3291840" rtl="0" eaLnBrk="1" fontAlgn="auto" latinLnBrk="0" hangingPunct="1">
                        <a:lnSpc>
                          <a:spcPct val="100000"/>
                        </a:lnSpc>
                        <a:spcBef>
                          <a:spcPts val="0"/>
                        </a:spcBef>
                        <a:spcAft>
                          <a:spcPts val="0"/>
                        </a:spcAft>
                        <a:buClrTx/>
                        <a:buSzTx/>
                        <a:buFontTx/>
                        <a:buNone/>
                        <a:tabLst/>
                        <a:defRPr/>
                      </a:pPr>
                      <a:r>
                        <a:rPr lang="en-US" sz="1800" b="0" i="0" kern="1200" dirty="0" smtClean="0">
                          <a:solidFill>
                            <a:srgbClr val="00B0F0"/>
                          </a:solidFill>
                          <a:effectLst/>
                          <a:latin typeface="+mn-lt"/>
                          <a:ea typeface="+mn-ea"/>
                          <a:cs typeface="+mn-cs"/>
                        </a:rPr>
                        <a:t>1240034</a:t>
                      </a:r>
                      <a:endParaRPr lang="en-US" sz="1800" dirty="0" smtClean="0">
                        <a:solidFill>
                          <a:srgbClr val="00B0F0"/>
                        </a:solidFill>
                      </a:endParaRPr>
                    </a:p>
                    <a:p>
                      <a:pPr marL="0" marR="0" indent="0" algn="ctr" defTabSz="3291840" rtl="0" eaLnBrk="1" fontAlgn="auto" latinLnBrk="0" hangingPunct="1">
                        <a:lnSpc>
                          <a:spcPct val="100000"/>
                        </a:lnSpc>
                        <a:spcBef>
                          <a:spcPts val="0"/>
                        </a:spcBef>
                        <a:spcAft>
                          <a:spcPts val="0"/>
                        </a:spcAft>
                        <a:buClrTx/>
                        <a:buSzTx/>
                        <a:buFontTx/>
                        <a:buNone/>
                        <a:tabLst/>
                        <a:defRPr/>
                      </a:pPr>
                      <a:r>
                        <a:rPr lang="en-US" sz="1800" b="0" i="0" kern="1200" dirty="0" smtClean="0">
                          <a:solidFill>
                            <a:srgbClr val="FF0000"/>
                          </a:solidFill>
                          <a:effectLst/>
                          <a:latin typeface="+mn-lt"/>
                          <a:ea typeface="+mn-ea"/>
                          <a:cs typeface="+mn-cs"/>
                        </a:rPr>
                        <a:t>1240034</a:t>
                      </a:r>
                      <a:endParaRPr lang="en-US" sz="1800" dirty="0" smtClean="0">
                        <a:solidFill>
                          <a:srgbClr val="FF0000"/>
                        </a:solidFill>
                      </a:endParaRPr>
                    </a:p>
                  </a:txBody>
                  <a:tcPr marL="68580" marR="68580" marT="0" marB="0"/>
                </a:tc>
                <a:tc>
                  <a:txBody>
                    <a:bodyPr/>
                    <a:lstStyle/>
                    <a:p>
                      <a:pPr algn="ctr"/>
                      <a:r>
                        <a:rPr lang="en-GB" sz="1800" b="0" i="0" kern="1200" dirty="0" smtClean="0">
                          <a:solidFill>
                            <a:srgbClr val="00B050"/>
                          </a:solidFill>
                          <a:effectLst/>
                          <a:latin typeface="+mn-lt"/>
                          <a:ea typeface="+mn-ea"/>
                          <a:cs typeface="+mn-cs"/>
                        </a:rPr>
                        <a:t>14.12</a:t>
                      </a:r>
                    </a:p>
                    <a:p>
                      <a:pPr algn="ctr"/>
                      <a:r>
                        <a:rPr lang="en-GB" sz="1800" b="0" i="0" kern="1200" dirty="0" smtClean="0">
                          <a:solidFill>
                            <a:srgbClr val="00B0F0"/>
                          </a:solidFill>
                          <a:effectLst/>
                          <a:latin typeface="+mn-lt"/>
                          <a:ea typeface="+mn-ea"/>
                          <a:cs typeface="+mn-cs"/>
                        </a:rPr>
                        <a:t>18.78</a:t>
                      </a:r>
                    </a:p>
                    <a:p>
                      <a:pPr algn="ctr"/>
                      <a:r>
                        <a:rPr lang="en-GB" sz="1800" b="0" i="0" kern="1200" dirty="0" smtClean="0">
                          <a:solidFill>
                            <a:srgbClr val="FF0000"/>
                          </a:solidFill>
                          <a:effectLst/>
                          <a:latin typeface="+mn-lt"/>
                          <a:ea typeface="+mn-ea"/>
                          <a:cs typeface="+mn-cs"/>
                        </a:rPr>
                        <a:t>26.56</a:t>
                      </a:r>
                    </a:p>
                  </a:txBody>
                  <a:tcPr/>
                </a:tc>
              </a:tr>
            </a:tbl>
          </a:graphicData>
        </a:graphic>
      </p:graphicFrame>
      <p:pic>
        <p:nvPicPr>
          <p:cNvPr id="51" name="Picture 50"/>
          <p:cNvPicPr>
            <a:picLocks noChangeAspect="1"/>
          </p:cNvPicPr>
          <p:nvPr/>
        </p:nvPicPr>
        <p:blipFill>
          <a:blip r:embed="rId13"/>
          <a:stretch>
            <a:fillRect/>
          </a:stretch>
        </p:blipFill>
        <p:spPr>
          <a:xfrm>
            <a:off x="11042774" y="31047335"/>
            <a:ext cx="470424" cy="2019809"/>
          </a:xfrm>
          <a:prstGeom prst="rect">
            <a:avLst/>
          </a:prstGeom>
        </p:spPr>
      </p:pic>
      <p:pic>
        <p:nvPicPr>
          <p:cNvPr id="29" name="Picture 28"/>
          <p:cNvPicPr>
            <a:picLocks noChangeAspect="1"/>
          </p:cNvPicPr>
          <p:nvPr/>
        </p:nvPicPr>
        <p:blipFill>
          <a:blip r:embed="rId21"/>
          <a:stretch>
            <a:fillRect/>
          </a:stretch>
        </p:blipFill>
        <p:spPr>
          <a:xfrm>
            <a:off x="11146347" y="29486255"/>
            <a:ext cx="358163" cy="1229693"/>
          </a:xfrm>
          <a:prstGeom prst="rect">
            <a:avLst/>
          </a:prstGeom>
        </p:spPr>
      </p:pic>
    </p:spTree>
    <p:extLst>
      <p:ext uri="{BB962C8B-B14F-4D97-AF65-F5344CB8AC3E}">
        <p14:creationId xmlns:p14="http://schemas.microsoft.com/office/powerpoint/2010/main" val="931198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Medical Poster">
  <a:themeElements>
    <a:clrScheme name="Medical Poster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75000"/>
          </a:schemeClr>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6000" dirty="0" err="1" smtClean="0"/>
        </a:defPPr>
      </a:lstStyle>
    </a:txDef>
  </a:objectDefaults>
  <a:extraClrSchemeLst/>
  <a:extLst>
    <a:ext uri="{05A4C25C-085E-4340-85A3-A5531E510DB2}">
      <thm15:themeFamily xmlns:thm15="http://schemas.microsoft.com/office/thememl/2012/main" name="Presentation2" id="{0CDA158F-BD11-4947-AD81-47123E717BAC}" vid="{D7EF840D-21B4-42C8-9035-CFD5E088B4D5}"/>
    </a:ext>
  </a:extLst>
</a:theme>
</file>

<file path=ppt/theme/theme2.xml><?xml version="1.0" encoding="utf-8"?>
<a:theme xmlns:a="http://schemas.openxmlformats.org/drawingml/2006/main" name="Office Theme">
  <a:themeElements>
    <a:clrScheme name="Medical Poster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edical Poster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451A831-6165-46D3-80FA-B53FDB37F9E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Poster (blue and green design)</Template>
  <TotalTime>0</TotalTime>
  <Words>853</Words>
  <Application>Microsoft Office PowerPoint</Application>
  <PresentationFormat>Custom</PresentationFormat>
  <Paragraphs>122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Black</vt:lpstr>
      <vt:lpstr>Calibri</vt:lpstr>
      <vt:lpstr>Calibri Light</vt:lpstr>
      <vt:lpstr>Cambria Math</vt:lpstr>
      <vt:lpstr>Medical Poster</vt:lpstr>
      <vt:lpstr>Music Recommendation System: “Sound Tree”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2014-05-26T21:10:59Z</dcterms:created>
  <dcterms:modified xsi:type="dcterms:W3CDTF">2014-05-31T18:06:35Z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TC040010579991</vt:lpwstr>
  </property>
</Properties>
</file>