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32918400" cy="438912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9DCAF9ED-07DC-4A11-8D7F-57B35C25682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08" autoAdjust="0"/>
    <p:restoredTop sz="94660"/>
  </p:normalViewPr>
  <p:slideViewPr>
    <p:cSldViewPr snapToGrid="0">
      <p:cViewPr>
        <p:scale>
          <a:sx n="33" d="100"/>
          <a:sy n="33" d="100"/>
        </p:scale>
        <p:origin x="86" y="-120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8934176409833607E-3"/>
          <c:y val="0.16584809711286091"/>
          <c:w val="0.97144827063278871"/>
          <c:h val="0.78300980606590842"/>
        </c:manualLayout>
      </c:layout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82631120"/>
        <c:axId val="382636016"/>
      </c:barChart>
      <c:catAx>
        <c:axId val="382631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636016"/>
        <c:crosses val="autoZero"/>
        <c:auto val="1"/>
        <c:lblAlgn val="ctr"/>
        <c:lblOffset val="100"/>
        <c:noMultiLvlLbl val="0"/>
      </c:catAx>
      <c:valAx>
        <c:axId val="3826360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82631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382631664"/>
        <c:axId val="382621328"/>
      </c:barChart>
      <c:catAx>
        <c:axId val="38263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621328"/>
        <c:crosses val="autoZero"/>
        <c:auto val="1"/>
        <c:lblAlgn val="ctr"/>
        <c:lblOffset val="100"/>
        <c:noMultiLvlLbl val="0"/>
      </c:catAx>
      <c:valAx>
        <c:axId val="3826213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82631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863316486649427E-2"/>
          <c:y val="3.6033057385696302E-2"/>
          <c:w val="0.93361941381271107"/>
          <c:h val="0.902450338878339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 Gün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Sheet1!$A$2:$A$5</c:f>
              <c:strCache>
                <c:ptCount val="1"/>
                <c:pt idx="0">
                  <c:v>Avarage Precision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2.1000000000000001E-2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30 Gün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Sheet1!$A$2:$A$5</c:f>
              <c:strCache>
                <c:ptCount val="1"/>
                <c:pt idx="0">
                  <c:v>Avarage Precision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 Ay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9500236905354816E-2"/>
                  <c:y val="-1.080658349382188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6792828392382337E-2"/>
                      <c:h val="5.8722769169431317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Sheet1!$A$2:$A$5</c:f>
              <c:strCache>
                <c:ptCount val="1"/>
                <c:pt idx="0">
                  <c:v>Avarage Precision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2.5999999999999999E-2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"/>
        <c:overlap val="-100"/>
        <c:axId val="382621872"/>
        <c:axId val="382622960"/>
      </c:barChart>
      <c:catAx>
        <c:axId val="382621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622960"/>
        <c:crosses val="autoZero"/>
        <c:auto val="1"/>
        <c:lblAlgn val="ctr"/>
        <c:lblOffset val="100"/>
        <c:noMultiLvlLbl val="0"/>
      </c:catAx>
      <c:valAx>
        <c:axId val="382622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621872"/>
        <c:crosses val="autoZero"/>
        <c:crossBetween val="between"/>
      </c:valAx>
      <c:spPr>
        <a:noFill/>
        <a:ln>
          <a:noFill/>
        </a:ln>
        <a:effectLst>
          <a:glow>
            <a:schemeClr val="accent1">
              <a:alpha val="40000"/>
            </a:schemeClr>
          </a:glow>
        </a:effectLst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4237064184992918"/>
          <c:y val="0.33299420137553432"/>
          <c:w val="0.54581593677101636"/>
          <c:h val="0.227610852669998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0.28406</cdr:x>
      <cdr:y>0.0058</cdr:y>
    </cdr:from>
    <cdr:to>
      <cdr:x>0.29813</cdr:x>
      <cdr:y>0.1539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730625" y="39756"/>
          <a:ext cx="184731" cy="101566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endParaRPr lang="tr-TR" sz="6000" dirty="0" err="1" smtClean="0"/>
        </a:p>
      </cdr:txBody>
    </cdr:sp>
  </cdr:relSizeAnchor>
  <cdr:relSizeAnchor xmlns:cdr="http://schemas.openxmlformats.org/drawingml/2006/chartDrawing">
    <cdr:from>
      <cdr:x>0.37026</cdr:x>
      <cdr:y>0.23259</cdr:y>
    </cdr:from>
    <cdr:to>
      <cdr:x>0.38925</cdr:x>
      <cdr:y>0.30965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601270" y="1486449"/>
          <a:ext cx="184731" cy="49244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endParaRPr lang="tr-TR" sz="2600" dirty="0" err="1" smtClean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514350" y="19730720"/>
            <a:ext cx="342900" cy="1219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44"/>
          </a:p>
        </p:txBody>
      </p:sp>
      <p:sp>
        <p:nvSpPr>
          <p:cNvPr id="47" name="Rectangle 46"/>
          <p:cNvSpPr/>
          <p:nvPr/>
        </p:nvSpPr>
        <p:spPr>
          <a:xfrm>
            <a:off x="514350" y="31069280"/>
            <a:ext cx="342900" cy="1219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44"/>
          </a:p>
        </p:txBody>
      </p:sp>
      <p:sp>
        <p:nvSpPr>
          <p:cNvPr id="58" name="Rectangle 101"/>
          <p:cNvSpPr>
            <a:spLocks noChangeArrowheads="1"/>
          </p:cNvSpPr>
          <p:nvPr userDrawn="1"/>
        </p:nvSpPr>
        <p:spPr bwMode="auto">
          <a:xfrm>
            <a:off x="1" y="42672000"/>
            <a:ext cx="32918400" cy="1219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en-US" sz="5444" dirty="0" smtClean="0"/>
              <a:t>`</a:t>
            </a:r>
            <a:endParaRPr lang="en-US" sz="5444" dirty="0"/>
          </a:p>
        </p:txBody>
      </p:sp>
      <p:sp>
        <p:nvSpPr>
          <p:cNvPr id="59" name="Line 112"/>
          <p:cNvSpPr>
            <a:spLocks noChangeShapeType="1"/>
          </p:cNvSpPr>
          <p:nvPr userDrawn="1"/>
        </p:nvSpPr>
        <p:spPr bwMode="white">
          <a:xfrm>
            <a:off x="0" y="42672000"/>
            <a:ext cx="32918400" cy="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5444"/>
          </a:p>
        </p:txBody>
      </p:sp>
      <p:sp>
        <p:nvSpPr>
          <p:cNvPr id="43" name="Rectangle 42"/>
          <p:cNvSpPr/>
          <p:nvPr userDrawn="1"/>
        </p:nvSpPr>
        <p:spPr bwMode="white">
          <a:xfrm>
            <a:off x="22193416" y="8229600"/>
            <a:ext cx="9826586" cy="33771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44"/>
          </a:p>
        </p:txBody>
      </p:sp>
      <p:sp>
        <p:nvSpPr>
          <p:cNvPr id="42" name="Rectangle 41"/>
          <p:cNvSpPr/>
          <p:nvPr userDrawn="1"/>
        </p:nvSpPr>
        <p:spPr bwMode="white">
          <a:xfrm>
            <a:off x="11522368" y="8229600"/>
            <a:ext cx="9826586" cy="33771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44"/>
          </a:p>
        </p:txBody>
      </p:sp>
      <p:sp>
        <p:nvSpPr>
          <p:cNvPr id="41" name="Rectangle 40"/>
          <p:cNvSpPr/>
          <p:nvPr userDrawn="1"/>
        </p:nvSpPr>
        <p:spPr bwMode="white">
          <a:xfrm>
            <a:off x="837604" y="8229600"/>
            <a:ext cx="9826586" cy="33771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44"/>
          </a:p>
        </p:txBody>
      </p:sp>
      <p:sp>
        <p:nvSpPr>
          <p:cNvPr id="39" name="Rectangle 38"/>
          <p:cNvSpPr/>
          <p:nvPr/>
        </p:nvSpPr>
        <p:spPr>
          <a:xfrm>
            <a:off x="514350" y="8229600"/>
            <a:ext cx="342900" cy="12192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44"/>
          </a:p>
        </p:txBody>
      </p:sp>
      <p:sp>
        <p:nvSpPr>
          <p:cNvPr id="33" name="Rectangle 101"/>
          <p:cNvSpPr>
            <a:spLocks noChangeArrowheads="1"/>
          </p:cNvSpPr>
          <p:nvPr userDrawn="1"/>
        </p:nvSpPr>
        <p:spPr bwMode="auto">
          <a:xfrm>
            <a:off x="857251" y="5181600"/>
            <a:ext cx="32061150" cy="2133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5444"/>
          </a:p>
        </p:txBody>
      </p:sp>
      <p:sp>
        <p:nvSpPr>
          <p:cNvPr id="6" name="Title 5"/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Text Placeholder 6"/>
          <p:cNvSpPr>
            <a:spLocks noGrp="1"/>
          </p:cNvSpPr>
          <p:nvPr userDrawn="1">
            <p:ph type="body" sz="quarter" idx="36"/>
          </p:nvPr>
        </p:nvSpPr>
        <p:spPr bwMode="auto">
          <a:xfrm>
            <a:off x="1657350" y="5444625"/>
            <a:ext cx="26746200" cy="1702656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7824" y="8229600"/>
            <a:ext cx="9783275" cy="1219200"/>
          </a:xfrm>
          <a:prstGeom prst="rect">
            <a:avLst/>
          </a:prstGeom>
          <a:solidFill>
            <a:schemeClr val="tx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45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45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45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45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45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45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45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45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45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19" name="Content Placeholder 17"/>
          <p:cNvSpPr>
            <a:spLocks noGrp="1"/>
          </p:cNvSpPr>
          <p:nvPr userDrawn="1">
            <p:ph sz="quarter" idx="24" hasCustomPrompt="1"/>
          </p:nvPr>
        </p:nvSpPr>
        <p:spPr>
          <a:xfrm>
            <a:off x="880914" y="9448801"/>
            <a:ext cx="9786366" cy="9121100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877823" y="19730720"/>
            <a:ext cx="9786366" cy="1219200"/>
          </a:xfrm>
          <a:prstGeom prst="rect">
            <a:avLst/>
          </a:prstGeom>
          <a:solidFill>
            <a:schemeClr val="accent5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45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45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45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45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45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45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45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45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45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0" name="Content Placeholder 17"/>
          <p:cNvSpPr>
            <a:spLocks noGrp="1"/>
          </p:cNvSpPr>
          <p:nvPr userDrawn="1">
            <p:ph sz="quarter" idx="25" hasCustomPrompt="1"/>
          </p:nvPr>
        </p:nvSpPr>
        <p:spPr>
          <a:xfrm>
            <a:off x="880914" y="20949920"/>
            <a:ext cx="9786366" cy="9920225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877823" y="31069280"/>
            <a:ext cx="9786366" cy="12192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45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45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45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45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45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45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45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45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45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1" name="Content Placeholder 17"/>
          <p:cNvSpPr>
            <a:spLocks noGrp="1"/>
          </p:cNvSpPr>
          <p:nvPr userDrawn="1">
            <p:ph sz="quarter" idx="26" hasCustomPrompt="1"/>
          </p:nvPr>
        </p:nvSpPr>
        <p:spPr>
          <a:xfrm>
            <a:off x="880914" y="32288482"/>
            <a:ext cx="9786366" cy="9684513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11562588" y="8229600"/>
            <a:ext cx="9786366" cy="1219200"/>
          </a:xfrm>
          <a:prstGeom prst="rect">
            <a:avLst/>
          </a:prstGeom>
          <a:solidFill>
            <a:schemeClr val="accent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45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45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45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45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45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45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45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45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45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2" name="Content Placeholder 17"/>
          <p:cNvSpPr>
            <a:spLocks noGrp="1"/>
          </p:cNvSpPr>
          <p:nvPr userDrawn="1">
            <p:ph sz="quarter" idx="27" hasCustomPrompt="1"/>
          </p:nvPr>
        </p:nvSpPr>
        <p:spPr>
          <a:xfrm>
            <a:off x="11562588" y="9448800"/>
            <a:ext cx="9786366" cy="6568168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 userDrawn="1">
            <p:ph sz="quarter" idx="23" hasCustomPrompt="1"/>
          </p:nvPr>
        </p:nvSpPr>
        <p:spPr>
          <a:xfrm>
            <a:off x="11562588" y="16608637"/>
            <a:ext cx="9786366" cy="8229600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57" name="Content Placeholder 17"/>
          <p:cNvSpPr>
            <a:spLocks noGrp="1"/>
          </p:cNvSpPr>
          <p:nvPr>
            <p:ph sz="quarter" idx="37" hasCustomPrompt="1"/>
          </p:nvPr>
        </p:nvSpPr>
        <p:spPr>
          <a:xfrm>
            <a:off x="11562588" y="25429907"/>
            <a:ext cx="9786366" cy="5225085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" name="Text Placeholder 6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11562588" y="31069280"/>
            <a:ext cx="9786366" cy="1219200"/>
          </a:xfrm>
          <a:prstGeom prst="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45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45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45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45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45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45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45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45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45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5" name="Content Placeholder 17"/>
          <p:cNvSpPr>
            <a:spLocks noGrp="1"/>
          </p:cNvSpPr>
          <p:nvPr userDrawn="1">
            <p:ph sz="quarter" idx="30" hasCustomPrompt="1"/>
          </p:nvPr>
        </p:nvSpPr>
        <p:spPr>
          <a:xfrm>
            <a:off x="11562588" y="32288481"/>
            <a:ext cx="9786366" cy="9680448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22233636" y="8229600"/>
            <a:ext cx="9786366" cy="1219200"/>
          </a:xfrm>
          <a:prstGeom prst="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45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45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45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45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45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45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45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45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45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7" name="Content Placeholder 17"/>
          <p:cNvSpPr>
            <a:spLocks noGrp="1"/>
          </p:cNvSpPr>
          <p:nvPr userDrawn="1">
            <p:ph sz="quarter" idx="32" hasCustomPrompt="1"/>
          </p:nvPr>
        </p:nvSpPr>
        <p:spPr>
          <a:xfrm>
            <a:off x="22233636" y="9448800"/>
            <a:ext cx="9786366" cy="9753600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8" name="Content Placeholder 17"/>
          <p:cNvSpPr>
            <a:spLocks noGrp="1"/>
          </p:cNvSpPr>
          <p:nvPr userDrawn="1">
            <p:ph sz="quarter" idx="33" hasCustomPrompt="1"/>
          </p:nvPr>
        </p:nvSpPr>
        <p:spPr>
          <a:xfrm>
            <a:off x="22233636" y="20335848"/>
            <a:ext cx="9786366" cy="9753600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9" name="Text Placeholder 6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22233636" y="31069280"/>
            <a:ext cx="9786366" cy="1219200"/>
          </a:xfrm>
          <a:prstGeom prst="rect">
            <a:avLst/>
          </a:prstGeom>
          <a:solidFill>
            <a:schemeClr val="accent3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45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45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45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45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45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45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45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45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45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0" name="Content Placeholder 17"/>
          <p:cNvSpPr>
            <a:spLocks noGrp="1"/>
          </p:cNvSpPr>
          <p:nvPr userDrawn="1">
            <p:ph sz="quarter" idx="35" hasCustomPrompt="1"/>
          </p:nvPr>
        </p:nvSpPr>
        <p:spPr>
          <a:xfrm>
            <a:off x="22233636" y="32288481"/>
            <a:ext cx="9786366" cy="9680448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32" name="Instructions"/>
          <p:cNvSpPr/>
          <p:nvPr userDrawn="1"/>
        </p:nvSpPr>
        <p:spPr>
          <a:xfrm>
            <a:off x="33227010" y="-1"/>
            <a:ext cx="9335453" cy="43891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5740" rIns="205740" rtlCol="0" anchor="t"/>
          <a:lstStyle/>
          <a:p>
            <a:pPr lvl="0">
              <a:spcBef>
                <a:spcPts val="900"/>
              </a:spcBef>
            </a:pPr>
            <a:r>
              <a:rPr sz="72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Printing:</a:t>
            </a:r>
          </a:p>
          <a:p>
            <a:pPr lvl="0">
              <a:spcBef>
                <a:spcPts val="900"/>
              </a:spcBef>
            </a:pPr>
            <a:r>
              <a:rPr lang="en-US" sz="495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This poster is 48” wide by 36” high. It’s designed to be printed on a large-format printer.</a:t>
            </a:r>
          </a:p>
          <a:p>
            <a:pPr lvl="0">
              <a:spcBef>
                <a:spcPts val="225"/>
              </a:spcBef>
            </a:pPr>
            <a:endParaRPr sz="45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9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Customizing the Content:</a:t>
            </a:r>
          </a:p>
          <a:p>
            <a:pPr lvl="0">
              <a:spcBef>
                <a:spcPts val="900"/>
              </a:spcBef>
            </a:pPr>
            <a:r>
              <a:rPr sz="495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placeholders in this </a:t>
            </a:r>
            <a:r>
              <a:rPr lang="en-US" sz="495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poster </a:t>
            </a:r>
            <a:r>
              <a:rPr sz="495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are </a:t>
            </a:r>
            <a:r>
              <a:rPr sz="495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formatted for you. </a:t>
            </a:r>
            <a:r>
              <a:rPr lang="en-US" sz="495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</a:t>
            </a:r>
            <a:r>
              <a:rPr lang="en-US" sz="495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 the placeholders </a:t>
            </a:r>
            <a:r>
              <a:rPr lang="en-US" sz="495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add text, or c</a:t>
            </a:r>
            <a:r>
              <a:rPr lang="en-US" sz="495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lick an icon to add a table, chart, SmartArt graphic, picture or multimedia file.</a:t>
            </a:r>
          </a:p>
          <a:p>
            <a:pPr lvl="0">
              <a:spcBef>
                <a:spcPts val="1800"/>
              </a:spcBef>
            </a:pPr>
            <a:r>
              <a:rPr lang="en-US" sz="495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</a:t>
            </a:r>
            <a:r>
              <a:rPr sz="495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 </a:t>
            </a:r>
            <a:r>
              <a:rPr sz="495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add or remove bullet points from text, just click the Bullets button on the Home tab.</a:t>
            </a:r>
          </a:p>
          <a:p>
            <a:pPr lvl="0">
              <a:spcBef>
                <a:spcPts val="1800"/>
              </a:spcBef>
            </a:pPr>
            <a:r>
              <a:rPr sz="495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If you need more placeholders for titles, </a:t>
            </a:r>
            <a:r>
              <a:rPr lang="en-US" sz="495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content</a:t>
            </a:r>
            <a:r>
              <a:rPr sz="495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</a:t>
            </a:r>
            <a:r>
              <a:rPr sz="495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or body text, just make a copy of what you need and drag it into place. PowerPoint’s Smart Guides will help you align it with everything else.</a:t>
            </a:r>
          </a:p>
          <a:p>
            <a:pPr lvl="0">
              <a:spcBef>
                <a:spcPts val="1800"/>
              </a:spcBef>
            </a:pPr>
            <a:r>
              <a:rPr sz="495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Want to use your own pictures instead of ours? No problem! Just </a:t>
            </a:r>
            <a:r>
              <a:rPr lang="en-US" sz="495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right-</a:t>
            </a:r>
            <a:r>
              <a:rPr sz="495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</a:t>
            </a:r>
            <a:r>
              <a:rPr sz="495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 </a:t>
            </a:r>
            <a:r>
              <a:rPr sz="495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picture</a:t>
            </a:r>
            <a:r>
              <a:rPr lang="en-US" sz="495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and choose Change Picture. Maintain the</a:t>
            </a:r>
            <a:r>
              <a:rPr lang="en-US" sz="495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proportion of pictures as you r</a:t>
            </a:r>
            <a:r>
              <a:rPr lang="en-US" sz="495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esize</a:t>
            </a:r>
            <a:r>
              <a:rPr lang="en-US" sz="495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by dragging a corner.</a:t>
            </a:r>
            <a:endParaRPr sz="495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Line 115"/>
          <p:cNvSpPr>
            <a:spLocks noChangeShapeType="1"/>
          </p:cNvSpPr>
          <p:nvPr/>
        </p:nvSpPr>
        <p:spPr bwMode="white">
          <a:xfrm>
            <a:off x="857250" y="8229600"/>
            <a:ext cx="0" cy="12192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5444"/>
          </a:p>
        </p:txBody>
      </p:sp>
      <p:sp>
        <p:nvSpPr>
          <p:cNvPr id="48" name="Line 115"/>
          <p:cNvSpPr>
            <a:spLocks noChangeShapeType="1"/>
          </p:cNvSpPr>
          <p:nvPr/>
        </p:nvSpPr>
        <p:spPr bwMode="white">
          <a:xfrm>
            <a:off x="857250" y="31069280"/>
            <a:ext cx="0" cy="12192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5444"/>
          </a:p>
        </p:txBody>
      </p:sp>
      <p:sp>
        <p:nvSpPr>
          <p:cNvPr id="49" name="Rectangle 48"/>
          <p:cNvSpPr/>
          <p:nvPr userDrawn="1"/>
        </p:nvSpPr>
        <p:spPr>
          <a:xfrm>
            <a:off x="11195765" y="8229600"/>
            <a:ext cx="342900" cy="1219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44"/>
          </a:p>
        </p:txBody>
      </p:sp>
      <p:sp>
        <p:nvSpPr>
          <p:cNvPr id="50" name="Line 115"/>
          <p:cNvSpPr>
            <a:spLocks noChangeShapeType="1"/>
          </p:cNvSpPr>
          <p:nvPr userDrawn="1"/>
        </p:nvSpPr>
        <p:spPr bwMode="white">
          <a:xfrm>
            <a:off x="11540486" y="8229600"/>
            <a:ext cx="0" cy="12192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5444"/>
          </a:p>
        </p:txBody>
      </p:sp>
      <p:sp>
        <p:nvSpPr>
          <p:cNvPr id="51" name="Rectangle 50"/>
          <p:cNvSpPr/>
          <p:nvPr userDrawn="1"/>
        </p:nvSpPr>
        <p:spPr>
          <a:xfrm>
            <a:off x="21854160" y="8229600"/>
            <a:ext cx="342900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44"/>
          </a:p>
        </p:txBody>
      </p:sp>
      <p:sp>
        <p:nvSpPr>
          <p:cNvPr id="52" name="Line 115"/>
          <p:cNvSpPr>
            <a:spLocks noChangeShapeType="1"/>
          </p:cNvSpPr>
          <p:nvPr userDrawn="1"/>
        </p:nvSpPr>
        <p:spPr bwMode="white">
          <a:xfrm>
            <a:off x="22197060" y="8229600"/>
            <a:ext cx="0" cy="12192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5444"/>
          </a:p>
        </p:txBody>
      </p:sp>
      <p:sp>
        <p:nvSpPr>
          <p:cNvPr id="53" name="Rectangle 52"/>
          <p:cNvSpPr/>
          <p:nvPr userDrawn="1"/>
        </p:nvSpPr>
        <p:spPr>
          <a:xfrm>
            <a:off x="21856446" y="31065216"/>
            <a:ext cx="342900" cy="1219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44"/>
          </a:p>
        </p:txBody>
      </p:sp>
      <p:sp>
        <p:nvSpPr>
          <p:cNvPr id="54" name="Line 115"/>
          <p:cNvSpPr>
            <a:spLocks noChangeShapeType="1"/>
          </p:cNvSpPr>
          <p:nvPr userDrawn="1"/>
        </p:nvSpPr>
        <p:spPr bwMode="white">
          <a:xfrm>
            <a:off x="22197060" y="31065216"/>
            <a:ext cx="0" cy="12192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5444"/>
          </a:p>
        </p:txBody>
      </p:sp>
      <p:sp>
        <p:nvSpPr>
          <p:cNvPr id="55" name="Rectangle 54"/>
          <p:cNvSpPr/>
          <p:nvPr userDrawn="1"/>
        </p:nvSpPr>
        <p:spPr>
          <a:xfrm>
            <a:off x="11199114" y="31065216"/>
            <a:ext cx="342900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44" dirty="0"/>
          </a:p>
        </p:txBody>
      </p:sp>
      <p:sp>
        <p:nvSpPr>
          <p:cNvPr id="56" name="Line 115"/>
          <p:cNvSpPr>
            <a:spLocks noChangeShapeType="1"/>
          </p:cNvSpPr>
          <p:nvPr userDrawn="1"/>
        </p:nvSpPr>
        <p:spPr bwMode="white">
          <a:xfrm>
            <a:off x="11542014" y="31065216"/>
            <a:ext cx="0" cy="12192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5444"/>
          </a:p>
        </p:txBody>
      </p:sp>
      <p:sp>
        <p:nvSpPr>
          <p:cNvPr id="3" name="Date Placeholder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  <p:sp>
        <p:nvSpPr>
          <p:cNvPr id="46" name="Line 115"/>
          <p:cNvSpPr>
            <a:spLocks noChangeShapeType="1"/>
          </p:cNvSpPr>
          <p:nvPr/>
        </p:nvSpPr>
        <p:spPr bwMode="white">
          <a:xfrm>
            <a:off x="857250" y="19730720"/>
            <a:ext cx="0" cy="12192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5444"/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876" userDrawn="1">
          <p15:clr>
            <a:srgbClr val="A4A3A4"/>
          </p15:clr>
        </p15:guide>
        <p15:guide id="2" pos="1386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4"/>
          <p:cNvSpPr>
            <a:spLocks noChangeArrowheads="1"/>
          </p:cNvSpPr>
          <p:nvPr userDrawn="1"/>
        </p:nvSpPr>
        <p:spPr bwMode="auto">
          <a:xfrm flipH="1">
            <a:off x="514350" y="0"/>
            <a:ext cx="342900" cy="518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5444"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857249" y="0"/>
            <a:ext cx="32061150" cy="5181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44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657350" y="1625680"/>
            <a:ext cx="26746200" cy="3352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0" y="8026400"/>
            <a:ext cx="23317200" cy="31506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50" y="42819597"/>
            <a:ext cx="740664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63890" y="42819597"/>
            <a:ext cx="1639062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654510" y="42819597"/>
            <a:ext cx="740664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 bwMode="white">
          <a:xfrm>
            <a:off x="857250" y="0"/>
            <a:ext cx="32061150" cy="7351776"/>
            <a:chOff x="1143000" y="0"/>
            <a:chExt cx="42748200" cy="5513832"/>
          </a:xfrm>
        </p:grpSpPr>
        <p:sp>
          <p:nvSpPr>
            <p:cNvPr id="9" name="Line 112"/>
            <p:cNvSpPr>
              <a:spLocks noChangeShapeType="1"/>
            </p:cNvSpPr>
            <p:nvPr userDrawn="1"/>
          </p:nvSpPr>
          <p:spPr bwMode="white">
            <a:xfrm>
              <a:off x="1143000" y="3899217"/>
              <a:ext cx="427482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5444"/>
            </a:p>
          </p:txBody>
        </p:sp>
        <p:sp>
          <p:nvSpPr>
            <p:cNvPr id="10" name="Line 115"/>
            <p:cNvSpPr>
              <a:spLocks noChangeShapeType="1"/>
            </p:cNvSpPr>
            <p:nvPr userDrawn="1"/>
          </p:nvSpPr>
          <p:spPr bwMode="white">
            <a:xfrm>
              <a:off x="1143000" y="0"/>
              <a:ext cx="0" cy="5513832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5444"/>
            </a:p>
          </p:txBody>
        </p:sp>
        <p:sp>
          <p:nvSpPr>
            <p:cNvPr id="11" name="Line 112"/>
            <p:cNvSpPr>
              <a:spLocks noChangeShapeType="1"/>
            </p:cNvSpPr>
            <p:nvPr userDrawn="1"/>
          </p:nvSpPr>
          <p:spPr bwMode="white">
            <a:xfrm>
              <a:off x="1143000" y="5486400"/>
              <a:ext cx="427482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5444"/>
            </a:p>
          </p:txBody>
        </p:sp>
      </p:grp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6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3291840" rtl="0" eaLnBrk="1" latinLnBrk="0" hangingPunct="1">
        <a:lnSpc>
          <a:spcPct val="100000"/>
        </a:lnSpc>
        <a:spcBef>
          <a:spcPts val="900"/>
        </a:spcBef>
        <a:buClr>
          <a:schemeClr val="accent2"/>
        </a:buClr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342900" algn="l" defTabSz="3291840" rtl="0" eaLnBrk="1" latinLnBrk="0" hangingPunct="1">
        <a:lnSpc>
          <a:spcPct val="100000"/>
        </a:lnSpc>
        <a:spcBef>
          <a:spcPts val="9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342900" algn="l" defTabSz="3291840" rtl="0" eaLnBrk="1" latinLnBrk="0" hangingPunct="1">
        <a:lnSpc>
          <a:spcPct val="100000"/>
        </a:lnSpc>
        <a:spcBef>
          <a:spcPts val="9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indent="-342900" algn="l" defTabSz="3291840" rtl="0" eaLnBrk="1" latinLnBrk="0" hangingPunct="1">
        <a:lnSpc>
          <a:spcPct val="100000"/>
        </a:lnSpc>
        <a:spcBef>
          <a:spcPts val="9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342900" algn="l" defTabSz="3291840" rtl="0" eaLnBrk="1" latinLnBrk="0" hangingPunct="1">
        <a:lnSpc>
          <a:spcPct val="100000"/>
        </a:lnSpc>
        <a:spcBef>
          <a:spcPts val="9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" indent="-342900" algn="l" defTabSz="3291840" rtl="0" eaLnBrk="1" latinLnBrk="0" hangingPunct="1">
        <a:lnSpc>
          <a:spcPct val="100000"/>
        </a:lnSpc>
        <a:spcBef>
          <a:spcPts val="9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" indent="-342900" algn="l" defTabSz="3291840" rtl="0" eaLnBrk="1" latinLnBrk="0" hangingPunct="1">
        <a:lnSpc>
          <a:spcPct val="100000"/>
        </a:lnSpc>
        <a:spcBef>
          <a:spcPts val="9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" indent="-342900" algn="l" defTabSz="3291840" rtl="0" eaLnBrk="1" latinLnBrk="0" hangingPunct="1">
        <a:lnSpc>
          <a:spcPct val="100000"/>
        </a:lnSpc>
        <a:spcBef>
          <a:spcPts val="9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822960" indent="-342900" algn="l" defTabSz="3291840" rtl="0" eaLnBrk="1" latinLnBrk="0" hangingPunct="1">
        <a:lnSpc>
          <a:spcPct val="100000"/>
        </a:lnSpc>
        <a:spcBef>
          <a:spcPts val="9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824" userDrawn="1">
          <p15:clr>
            <a:srgbClr val="A4A3A4"/>
          </p15:clr>
        </p15:guide>
        <p15:guide id="2" pos="540" userDrawn="1">
          <p15:clr>
            <a:srgbClr val="A4A3A4"/>
          </p15:clr>
        </p15:guide>
        <p15:guide id="3" pos="20196" userDrawn="1">
          <p15:clr>
            <a:srgbClr val="A4A3A4"/>
          </p15:clr>
        </p15:guide>
        <p15:guide id="4" pos="1036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openxmlformats.org/officeDocument/2006/relationships/chart" Target="../charts/chart1.xml"/><Relationship Id="rId7" Type="http://schemas.openxmlformats.org/officeDocument/2006/relationships/chart" Target="../charts/chart3.xml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" Type="http://schemas.openxmlformats.org/officeDocument/2006/relationships/image" Target="../media/image1.png"/><Relationship Id="rId16" Type="http://schemas.openxmlformats.org/officeDocument/2006/relationships/image" Target="../media/image12.png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11" Type="http://schemas.openxmlformats.org/officeDocument/2006/relationships/image" Target="../media/image7.png"/><Relationship Id="rId5" Type="http://schemas.openxmlformats.org/officeDocument/2006/relationships/image" Target="../media/image2.png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19" Type="http://schemas.openxmlformats.org/officeDocument/2006/relationships/image" Target="../media/image15.png"/><Relationship Id="rId4" Type="http://schemas.openxmlformats.org/officeDocument/2006/relationships/chart" Target="../charts/chart2.xm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/>
              <a:t>Müzik</a:t>
            </a:r>
            <a:r>
              <a:rPr lang="en-US" sz="6600" dirty="0" smtClean="0"/>
              <a:t> </a:t>
            </a:r>
            <a:r>
              <a:rPr lang="en-US" sz="6600" dirty="0" err="1" smtClean="0"/>
              <a:t>Öneri</a:t>
            </a:r>
            <a:r>
              <a:rPr lang="en-US" sz="6600" dirty="0" smtClean="0"/>
              <a:t> </a:t>
            </a:r>
            <a:r>
              <a:rPr lang="en-US" sz="6600" dirty="0" err="1" smtClean="0"/>
              <a:t>Sistemi</a:t>
            </a:r>
            <a:r>
              <a:rPr lang="en-US" sz="6600" dirty="0" smtClean="0"/>
              <a:t>: </a:t>
            </a:r>
            <a:r>
              <a:rPr lang="en-US" sz="6600" dirty="0"/>
              <a:t>“Sound Tree”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6"/>
          </p:nvPr>
        </p:nvSpPr>
        <p:spPr>
          <a:xfrm>
            <a:off x="1346454" y="5502660"/>
            <a:ext cx="26746200" cy="1907151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en-US" sz="2400" b="1" dirty="0" smtClean="0"/>
          </a:p>
          <a:p>
            <a:pPr>
              <a:lnSpc>
                <a:spcPct val="150000"/>
              </a:lnSpc>
            </a:pPr>
            <a:r>
              <a:rPr lang="en-US" sz="2400" b="1" dirty="0" err="1" smtClean="0"/>
              <a:t>Dcengo</a:t>
            </a:r>
            <a:r>
              <a:rPr lang="en-US" sz="2400" b="1" dirty="0" smtClean="0"/>
              <a:t> </a:t>
            </a:r>
            <a:r>
              <a:rPr lang="en-US" sz="2400" b="1" dirty="0"/>
              <a:t>Unchained</a:t>
            </a:r>
            <a:r>
              <a:rPr lang="en-US" sz="2400" dirty="0"/>
              <a:t>: </a:t>
            </a:r>
            <a:r>
              <a:rPr lang="en-US" sz="2400" dirty="0" err="1"/>
              <a:t>Sıla</a:t>
            </a:r>
            <a:r>
              <a:rPr lang="en-US" sz="2400" dirty="0"/>
              <a:t> KAYA, BSc.; </a:t>
            </a:r>
            <a:r>
              <a:rPr lang="en-US" sz="2400" dirty="0" err="1"/>
              <a:t>Duygu</a:t>
            </a:r>
            <a:r>
              <a:rPr lang="en-US" sz="2400" dirty="0"/>
              <a:t> KABAKCI, BSc.;  </a:t>
            </a:r>
            <a:r>
              <a:rPr lang="en-US" sz="2400" dirty="0" err="1"/>
              <a:t>Işınsu</a:t>
            </a:r>
            <a:r>
              <a:rPr lang="en-US" sz="2400" dirty="0"/>
              <a:t> KATIRCIOĞLU, BSc. and </a:t>
            </a:r>
            <a:r>
              <a:rPr lang="en-US" sz="2400" dirty="0" err="1"/>
              <a:t>Koray</a:t>
            </a:r>
            <a:r>
              <a:rPr lang="en-US" sz="2400" dirty="0"/>
              <a:t> KOCAKAYA </a:t>
            </a:r>
            <a:r>
              <a:rPr lang="en-US" sz="2400" dirty="0" smtClean="0"/>
              <a:t>BSc.</a:t>
            </a:r>
            <a:endParaRPr lang="tr-TR" sz="2400" dirty="0" smtClean="0"/>
          </a:p>
          <a:p>
            <a:pPr>
              <a:lnSpc>
                <a:spcPct val="150000"/>
              </a:lnSpc>
            </a:pPr>
            <a:r>
              <a:rPr lang="tr-TR" sz="2400" b="1" dirty="0" smtClean="0"/>
              <a:t>As</a:t>
            </a:r>
            <a:r>
              <a:rPr lang="en-US" sz="2400" b="1" dirty="0" err="1" smtClean="0"/>
              <a:t>istan</a:t>
            </a:r>
            <a:r>
              <a:rPr lang="tr-TR" sz="2400" b="1" dirty="0" smtClean="0"/>
              <a:t> :</a:t>
            </a:r>
            <a:r>
              <a:rPr lang="tr-TR" sz="2400" dirty="0" smtClean="0"/>
              <a:t> Dilek Önal </a:t>
            </a:r>
          </a:p>
          <a:p>
            <a:pPr>
              <a:lnSpc>
                <a:spcPct val="150000"/>
              </a:lnSpc>
            </a:pPr>
            <a:r>
              <a:rPr lang="tr-TR" sz="2400" b="1" dirty="0" smtClean="0"/>
              <a:t>Danışmanlar:</a:t>
            </a:r>
            <a:r>
              <a:rPr lang="tr-TR" sz="2400" dirty="0" smtClean="0"/>
              <a:t> </a:t>
            </a:r>
            <a:r>
              <a:rPr lang="tr-TR" sz="2400" dirty="0" smtClean="0"/>
              <a:t>Prof. Dr. İsmail Hakkı Toroslu, Prof. Dr. Veysi İşler</a:t>
            </a:r>
          </a:p>
          <a:p>
            <a:pPr>
              <a:lnSpc>
                <a:spcPct val="150000"/>
              </a:lnSpc>
            </a:pPr>
            <a:r>
              <a:rPr lang="tr-TR" sz="2400" b="1" dirty="0" smtClean="0"/>
              <a:t>Sponsor </a:t>
            </a:r>
            <a:r>
              <a:rPr lang="en-US" sz="2400" b="1" dirty="0" err="1" smtClean="0"/>
              <a:t>Şirket</a:t>
            </a:r>
            <a:r>
              <a:rPr lang="tr-TR" sz="2400" b="1" dirty="0" smtClean="0"/>
              <a:t>: </a:t>
            </a:r>
            <a:r>
              <a:rPr lang="tr-TR" sz="2400" dirty="0" smtClean="0"/>
              <a:t>ARGEDOR</a:t>
            </a:r>
          </a:p>
          <a:p>
            <a:pPr>
              <a:lnSpc>
                <a:spcPct val="150000"/>
              </a:lnSpc>
            </a:pPr>
            <a:endParaRPr lang="en-US" sz="2400" dirty="0"/>
          </a:p>
          <a:p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Giriş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4"/>
          </p:nvPr>
        </p:nvSpPr>
        <p:spPr>
          <a:xfrm>
            <a:off x="877823" y="9864204"/>
            <a:ext cx="9410423" cy="999308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600" dirty="0" err="1" smtClean="0"/>
              <a:t>Öneri</a:t>
            </a:r>
            <a:r>
              <a:rPr lang="en-US" sz="2600" dirty="0" smtClean="0"/>
              <a:t> </a:t>
            </a:r>
            <a:r>
              <a:rPr lang="en-US" sz="2600" dirty="0" err="1" smtClean="0"/>
              <a:t>sistemleri</a:t>
            </a:r>
            <a:r>
              <a:rPr lang="en-US" sz="2600" dirty="0" smtClean="0"/>
              <a:t>, </a:t>
            </a:r>
            <a:r>
              <a:rPr lang="en-US" sz="2600" dirty="0" err="1" smtClean="0"/>
              <a:t>kullanıcılara</a:t>
            </a:r>
            <a:r>
              <a:rPr lang="en-US" sz="2600" dirty="0" smtClean="0"/>
              <a:t> </a:t>
            </a:r>
            <a:r>
              <a:rPr lang="en-US" sz="2600" dirty="0" err="1" smtClean="0"/>
              <a:t>çeşitli</a:t>
            </a:r>
            <a:r>
              <a:rPr lang="en-US" sz="2600" dirty="0" smtClean="0"/>
              <a:t> </a:t>
            </a:r>
            <a:r>
              <a:rPr lang="en-US" sz="2600" dirty="0" err="1" smtClean="0"/>
              <a:t>öğeler</a:t>
            </a:r>
            <a:r>
              <a:rPr lang="en-US" sz="2600" dirty="0" smtClean="0"/>
              <a:t> </a:t>
            </a:r>
            <a:r>
              <a:rPr lang="en-US" sz="2600" dirty="0" err="1" smtClean="0"/>
              <a:t>hakkında</a:t>
            </a:r>
            <a:r>
              <a:rPr lang="en-US" sz="2600" dirty="0" smtClean="0"/>
              <a:t> </a:t>
            </a:r>
            <a:r>
              <a:rPr lang="en-US" sz="2600" dirty="0" err="1" smtClean="0"/>
              <a:t>öneriler</a:t>
            </a:r>
            <a:r>
              <a:rPr lang="en-US" sz="2600" dirty="0" smtClean="0"/>
              <a:t> </a:t>
            </a:r>
            <a:r>
              <a:rPr lang="en-US" sz="2600" dirty="0" err="1" smtClean="0"/>
              <a:t>sunmak</a:t>
            </a:r>
            <a:r>
              <a:rPr lang="en-US" sz="2600" dirty="0" smtClean="0"/>
              <a:t> </a:t>
            </a:r>
            <a:r>
              <a:rPr lang="en-US" sz="2600" dirty="0" err="1" smtClean="0"/>
              <a:t>amacıyla</a:t>
            </a:r>
            <a:r>
              <a:rPr lang="en-US" sz="2600" dirty="0" smtClean="0"/>
              <a:t> </a:t>
            </a:r>
            <a:r>
              <a:rPr lang="en-US" sz="2600" dirty="0" err="1" smtClean="0"/>
              <a:t>geliştirilmiş</a:t>
            </a:r>
            <a:r>
              <a:rPr lang="en-US" sz="2600" dirty="0" smtClean="0"/>
              <a:t> </a:t>
            </a:r>
            <a:r>
              <a:rPr lang="en-US" sz="2600" dirty="0" err="1" smtClean="0"/>
              <a:t>yazılım</a:t>
            </a:r>
            <a:r>
              <a:rPr lang="en-US" sz="2600" dirty="0" smtClean="0"/>
              <a:t> </a:t>
            </a:r>
            <a:r>
              <a:rPr lang="en-US" sz="2600" dirty="0" err="1" smtClean="0"/>
              <a:t>araçları</a:t>
            </a:r>
            <a:r>
              <a:rPr lang="en-US" sz="2600" dirty="0" smtClean="0"/>
              <a:t> </a:t>
            </a:r>
            <a:r>
              <a:rPr lang="en-US" sz="2600" dirty="0" err="1" smtClean="0"/>
              <a:t>ve</a:t>
            </a:r>
            <a:r>
              <a:rPr lang="en-US" sz="2600" dirty="0" smtClean="0"/>
              <a:t> </a:t>
            </a:r>
            <a:r>
              <a:rPr lang="en-US" sz="2600" dirty="0" err="1" smtClean="0"/>
              <a:t>bilgi</a:t>
            </a:r>
            <a:r>
              <a:rPr lang="en-US" sz="2600" dirty="0" smtClean="0"/>
              <a:t> </a:t>
            </a:r>
            <a:r>
              <a:rPr lang="en-US" sz="2600" dirty="0" err="1" smtClean="0"/>
              <a:t>keşif</a:t>
            </a:r>
            <a:r>
              <a:rPr lang="en-US" sz="2600" dirty="0" smtClean="0"/>
              <a:t> </a:t>
            </a:r>
            <a:r>
              <a:rPr lang="en-US" sz="2600" dirty="0" err="1" smtClean="0"/>
              <a:t>teknikleridir</a:t>
            </a:r>
            <a:r>
              <a:rPr lang="en-US" sz="2600" dirty="0" smtClean="0"/>
              <a:t>. </a:t>
            </a:r>
            <a:r>
              <a:rPr lang="en-US" sz="2600" dirty="0" smtClean="0"/>
              <a:t>Sound Tree</a:t>
            </a:r>
            <a:r>
              <a:rPr lang="en-US" sz="2600" dirty="0" smtClean="0"/>
              <a:t>, </a:t>
            </a:r>
            <a:r>
              <a:rPr lang="en-US" sz="2600" dirty="0" err="1" smtClean="0"/>
              <a:t>harici</a:t>
            </a:r>
            <a:r>
              <a:rPr lang="en-US" sz="2600" dirty="0" smtClean="0"/>
              <a:t> </a:t>
            </a:r>
            <a:r>
              <a:rPr lang="en-US" sz="2600" dirty="0" err="1" smtClean="0"/>
              <a:t>bir</a:t>
            </a:r>
            <a:r>
              <a:rPr lang="en-US" sz="2600" dirty="0" smtClean="0"/>
              <a:t> </a:t>
            </a:r>
            <a:r>
              <a:rPr lang="en-US" sz="2600" dirty="0" err="1" smtClean="0"/>
              <a:t>müzik</a:t>
            </a:r>
            <a:r>
              <a:rPr lang="en-US" sz="2600" dirty="0" smtClean="0"/>
              <a:t> </a:t>
            </a:r>
            <a:r>
              <a:rPr lang="en-US" sz="2600" dirty="0" err="1" smtClean="0"/>
              <a:t>dinleme</a:t>
            </a:r>
            <a:r>
              <a:rPr lang="en-US" sz="2600" dirty="0" smtClean="0"/>
              <a:t> </a:t>
            </a:r>
            <a:r>
              <a:rPr lang="en-US" sz="2600" dirty="0" err="1" smtClean="0"/>
              <a:t>uygulamasına</a:t>
            </a:r>
            <a:r>
              <a:rPr lang="en-US" sz="2600" dirty="0" smtClean="0"/>
              <a:t> </a:t>
            </a:r>
            <a:r>
              <a:rPr lang="en-US" sz="2600" dirty="0" err="1" smtClean="0"/>
              <a:t>entegre</a:t>
            </a:r>
            <a:r>
              <a:rPr lang="en-US" sz="2600" dirty="0" smtClean="0"/>
              <a:t> </a:t>
            </a:r>
            <a:r>
              <a:rPr lang="en-US" sz="2600" dirty="0" err="1" smtClean="0"/>
              <a:t>edilen</a:t>
            </a:r>
            <a:r>
              <a:rPr lang="en-US" sz="2600" dirty="0" smtClean="0"/>
              <a:t> </a:t>
            </a:r>
            <a:r>
              <a:rPr lang="en-US" sz="2600" dirty="0" err="1" smtClean="0"/>
              <a:t>ve</a:t>
            </a:r>
            <a:r>
              <a:rPr lang="en-US" sz="2600" dirty="0" smtClean="0"/>
              <a:t> web </a:t>
            </a:r>
            <a:r>
              <a:rPr lang="en-US" sz="2600" dirty="0" err="1" smtClean="0"/>
              <a:t>servis</a:t>
            </a:r>
            <a:r>
              <a:rPr lang="en-US" sz="2600" dirty="0" smtClean="0"/>
              <a:t> </a:t>
            </a:r>
            <a:r>
              <a:rPr lang="en-US" sz="2600" dirty="0" err="1" smtClean="0"/>
              <a:t>olarak</a:t>
            </a:r>
            <a:r>
              <a:rPr lang="en-US" sz="2600" dirty="0" smtClean="0"/>
              <a:t> </a:t>
            </a:r>
            <a:r>
              <a:rPr lang="en-US" sz="2600" dirty="0" err="1" smtClean="0"/>
              <a:t>kullanılan</a:t>
            </a:r>
            <a:r>
              <a:rPr lang="en-US" sz="2600" dirty="0" smtClean="0"/>
              <a:t> </a:t>
            </a:r>
            <a:r>
              <a:rPr lang="en-US" sz="2600" dirty="0" err="1" smtClean="0"/>
              <a:t>bir</a:t>
            </a:r>
            <a:r>
              <a:rPr lang="en-US" sz="2600" dirty="0" smtClean="0"/>
              <a:t> </a:t>
            </a:r>
            <a:r>
              <a:rPr lang="en-US" sz="2600" dirty="0" err="1" smtClean="0"/>
              <a:t>müzik</a:t>
            </a:r>
            <a:r>
              <a:rPr lang="en-US" sz="2600" dirty="0" smtClean="0"/>
              <a:t> </a:t>
            </a:r>
            <a:r>
              <a:rPr lang="en-US" sz="2600" dirty="0" err="1" smtClean="0"/>
              <a:t>öneri</a:t>
            </a:r>
            <a:r>
              <a:rPr lang="en-US" sz="2600" dirty="0" smtClean="0"/>
              <a:t> </a:t>
            </a:r>
            <a:r>
              <a:rPr lang="en-US" sz="2600" dirty="0" err="1" smtClean="0"/>
              <a:t>sistemidir</a:t>
            </a:r>
            <a:r>
              <a:rPr lang="tr-TR" sz="2600" dirty="0" smtClean="0"/>
              <a:t>.</a:t>
            </a:r>
            <a:r>
              <a:rPr lang="en-US" sz="2600" dirty="0"/>
              <a:t> </a:t>
            </a:r>
            <a:r>
              <a:rPr lang="en-US" sz="2600" dirty="0" smtClean="0"/>
              <a:t>Bu </a:t>
            </a:r>
            <a:r>
              <a:rPr lang="en-US" sz="2600" dirty="0" err="1" smtClean="0"/>
              <a:t>sistem</a:t>
            </a:r>
            <a:r>
              <a:rPr lang="en-US" sz="2600" dirty="0" smtClean="0"/>
              <a:t>, </a:t>
            </a:r>
            <a:r>
              <a:rPr lang="en-US" sz="2600" dirty="0" err="1" smtClean="0"/>
              <a:t>kullanıcıların</a:t>
            </a:r>
            <a:r>
              <a:rPr lang="en-US" sz="2600" dirty="0" smtClean="0"/>
              <a:t> </a:t>
            </a:r>
            <a:r>
              <a:rPr lang="en-US" sz="2600" dirty="0" err="1" smtClean="0"/>
              <a:t>önceden</a:t>
            </a:r>
            <a:r>
              <a:rPr lang="en-US" sz="2600" dirty="0" smtClean="0"/>
              <a:t> </a:t>
            </a:r>
            <a:r>
              <a:rPr lang="en-US" sz="2600" dirty="0" err="1" smtClean="0"/>
              <a:t>dinlenmiş</a:t>
            </a:r>
            <a:r>
              <a:rPr lang="en-US" sz="2600" dirty="0" smtClean="0"/>
              <a:t> </a:t>
            </a:r>
            <a:r>
              <a:rPr lang="en-US" sz="2600" dirty="0" err="1" smtClean="0"/>
              <a:t>veya</a:t>
            </a:r>
            <a:r>
              <a:rPr lang="en-US" sz="2600" dirty="0" smtClean="0"/>
              <a:t> </a:t>
            </a:r>
            <a:r>
              <a:rPr lang="en-US" sz="2600" dirty="0" err="1" smtClean="0"/>
              <a:t>indirilmiş</a:t>
            </a:r>
            <a:r>
              <a:rPr lang="en-US" sz="2600" dirty="0" smtClean="0"/>
              <a:t> </a:t>
            </a:r>
            <a:r>
              <a:rPr lang="en-US" sz="2600" dirty="0" err="1" smtClean="0"/>
              <a:t>şarkıları</a:t>
            </a:r>
            <a:r>
              <a:rPr lang="en-US" sz="2600" dirty="0" smtClean="0"/>
              <a:t> </a:t>
            </a:r>
            <a:r>
              <a:rPr lang="en-US" sz="2600" dirty="0" err="1" smtClean="0"/>
              <a:t>üzerinden</a:t>
            </a:r>
            <a:r>
              <a:rPr lang="en-US" sz="2600" dirty="0" smtClean="0"/>
              <a:t> </a:t>
            </a:r>
            <a:r>
              <a:rPr lang="en-US" sz="2600" dirty="0" err="1" smtClean="0"/>
              <a:t>geçmiş</a:t>
            </a:r>
            <a:r>
              <a:rPr lang="en-US" sz="2600" dirty="0" smtClean="0"/>
              <a:t> </a:t>
            </a:r>
            <a:r>
              <a:rPr lang="en-US" sz="2600" dirty="0" err="1" smtClean="0"/>
              <a:t>bilgilerine</a:t>
            </a:r>
            <a:r>
              <a:rPr lang="en-US" sz="2600" dirty="0" smtClean="0"/>
              <a:t> </a:t>
            </a:r>
            <a:r>
              <a:rPr lang="en-US" sz="2600" dirty="0" err="1" smtClean="0"/>
              <a:t>ulaşarak</a:t>
            </a:r>
            <a:r>
              <a:rPr lang="en-US" sz="2600" dirty="0" smtClean="0"/>
              <a:t> </a:t>
            </a:r>
            <a:r>
              <a:rPr lang="en-US" sz="2600" dirty="0" err="1" smtClean="0"/>
              <a:t>kullanıcılar</a:t>
            </a:r>
            <a:r>
              <a:rPr lang="en-US" sz="2600" dirty="0" smtClean="0"/>
              <a:t> </a:t>
            </a:r>
            <a:r>
              <a:rPr lang="en-US" sz="2600" dirty="0" err="1" smtClean="0"/>
              <a:t>arası</a:t>
            </a:r>
            <a:r>
              <a:rPr lang="en-US" sz="2600" dirty="0" smtClean="0"/>
              <a:t> </a:t>
            </a:r>
            <a:r>
              <a:rPr lang="en-US" sz="2600" dirty="0" err="1" smtClean="0"/>
              <a:t>korelasyon</a:t>
            </a:r>
            <a:r>
              <a:rPr lang="en-US" sz="2600" dirty="0" smtClean="0"/>
              <a:t> </a:t>
            </a:r>
            <a:r>
              <a:rPr lang="en-US" sz="2600" dirty="0" err="1" smtClean="0"/>
              <a:t>bilgisini</a:t>
            </a:r>
            <a:r>
              <a:rPr lang="en-US" sz="2600" dirty="0" smtClean="0"/>
              <a:t> </a:t>
            </a:r>
            <a:r>
              <a:rPr lang="en-US" sz="2600" dirty="0" err="1" smtClean="0"/>
              <a:t>kullanır</a:t>
            </a:r>
            <a:r>
              <a:rPr lang="tr-TR" sz="2600" dirty="0" smtClean="0"/>
              <a:t>.</a:t>
            </a:r>
            <a:r>
              <a:rPr lang="en-US" sz="2600" dirty="0" smtClean="0"/>
              <a:t> Sound Tree </a:t>
            </a:r>
            <a:r>
              <a:rPr lang="en-US" sz="2600" dirty="0" err="1" smtClean="0"/>
              <a:t>şarkı</a:t>
            </a:r>
            <a:r>
              <a:rPr lang="en-US" sz="2600" dirty="0" smtClean="0"/>
              <a:t> </a:t>
            </a:r>
            <a:r>
              <a:rPr lang="en-US" sz="2600" dirty="0" err="1" smtClean="0"/>
              <a:t>önerilerini</a:t>
            </a:r>
            <a:r>
              <a:rPr lang="en-US" sz="2600" dirty="0"/>
              <a:t> </a:t>
            </a:r>
            <a:r>
              <a:rPr lang="en-US" sz="2600" dirty="0" err="1" smtClean="0"/>
              <a:t>birbirine</a:t>
            </a:r>
            <a:r>
              <a:rPr lang="en-US" sz="2600" dirty="0" smtClean="0"/>
              <a:t> </a:t>
            </a:r>
            <a:r>
              <a:rPr lang="en-US" sz="2600" dirty="0" err="1" smtClean="0"/>
              <a:t>bağlı</a:t>
            </a:r>
            <a:r>
              <a:rPr lang="en-US" sz="2600" dirty="0" smtClean="0"/>
              <a:t> </a:t>
            </a:r>
            <a:r>
              <a:rPr lang="en-US" sz="2600" dirty="0" err="1" smtClean="0"/>
              <a:t>şarkı</a:t>
            </a:r>
            <a:r>
              <a:rPr lang="en-US" sz="2600" dirty="0" smtClean="0"/>
              <a:t>, </a:t>
            </a:r>
            <a:r>
              <a:rPr lang="en-US" sz="2600" dirty="0" err="1" smtClean="0"/>
              <a:t>kullanıcı</a:t>
            </a:r>
            <a:r>
              <a:rPr lang="en-US" sz="2600" dirty="0" smtClean="0"/>
              <a:t>, </a:t>
            </a:r>
            <a:r>
              <a:rPr lang="en-US" sz="2600" dirty="0" err="1" smtClean="0"/>
              <a:t>albüm</a:t>
            </a:r>
            <a:r>
              <a:rPr lang="en-US" sz="2600" dirty="0" smtClean="0"/>
              <a:t> </a:t>
            </a:r>
            <a:r>
              <a:rPr lang="en-US" sz="2600" dirty="0" err="1" smtClean="0"/>
              <a:t>ve</a:t>
            </a:r>
            <a:r>
              <a:rPr lang="en-US" sz="2600" dirty="0" smtClean="0"/>
              <a:t> </a:t>
            </a:r>
            <a:r>
              <a:rPr lang="en-US" sz="2600" dirty="0" err="1" smtClean="0"/>
              <a:t>sanatçı</a:t>
            </a:r>
            <a:r>
              <a:rPr lang="en-US" sz="2600" dirty="0" smtClean="0"/>
              <a:t> </a:t>
            </a:r>
            <a:r>
              <a:rPr lang="en-US" sz="2600" dirty="0" err="1" smtClean="0"/>
              <a:t>nodlarından</a:t>
            </a:r>
            <a:r>
              <a:rPr lang="en-US" sz="2600" dirty="0" smtClean="0"/>
              <a:t> </a:t>
            </a:r>
            <a:r>
              <a:rPr lang="en-US" sz="2600" dirty="0" err="1" smtClean="0"/>
              <a:t>oluşan</a:t>
            </a:r>
            <a:r>
              <a:rPr lang="en-US" sz="2600" dirty="0" smtClean="0"/>
              <a:t> </a:t>
            </a:r>
            <a:r>
              <a:rPr lang="en-US" sz="2600" dirty="0" err="1" smtClean="0"/>
              <a:t>geniş</a:t>
            </a:r>
            <a:r>
              <a:rPr lang="en-US" sz="2600" dirty="0" smtClean="0"/>
              <a:t> </a:t>
            </a:r>
            <a:r>
              <a:rPr lang="en-US" sz="2600" dirty="0" err="1" smtClean="0"/>
              <a:t>graf</a:t>
            </a:r>
            <a:r>
              <a:rPr lang="en-US" sz="2600" dirty="0" smtClean="0"/>
              <a:t> </a:t>
            </a:r>
            <a:r>
              <a:rPr lang="en-US" sz="2600" dirty="0" err="1" smtClean="0"/>
              <a:t>veritabanını</a:t>
            </a:r>
            <a:r>
              <a:rPr lang="en-US" sz="2600" dirty="0" smtClean="0"/>
              <a:t> </a:t>
            </a:r>
            <a:r>
              <a:rPr lang="en-US" sz="2600" dirty="0" err="1" smtClean="0"/>
              <a:t>kullanarak</a:t>
            </a:r>
            <a:r>
              <a:rPr lang="en-US" sz="2600" dirty="0" smtClean="0"/>
              <a:t> </a:t>
            </a:r>
            <a:r>
              <a:rPr lang="en-US" sz="2600" dirty="0" err="1" smtClean="0"/>
              <a:t>üretir</a:t>
            </a:r>
            <a:r>
              <a:rPr lang="en-US" sz="2600" dirty="0" smtClean="0"/>
              <a:t>.</a:t>
            </a:r>
            <a:endParaRPr lang="tr-TR" sz="2600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880914" y="16580682"/>
            <a:ext cx="9786366" cy="1219200"/>
          </a:xfrm>
        </p:spPr>
        <p:txBody>
          <a:bodyPr/>
          <a:lstStyle/>
          <a:p>
            <a:r>
              <a:rPr lang="en-US" dirty="0" err="1" smtClean="0"/>
              <a:t>Amaçlar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5"/>
          </p:nvPr>
        </p:nvSpPr>
        <p:spPr>
          <a:xfrm>
            <a:off x="859629" y="16952404"/>
            <a:ext cx="9520483" cy="9825736"/>
          </a:xfrm>
        </p:spPr>
        <p:txBody>
          <a:bodyPr>
            <a:normAutofit/>
          </a:bodyPr>
          <a:lstStyle/>
          <a:p>
            <a:pPr lvl="1"/>
            <a:endParaRPr lang="en-US" sz="2600" b="1" dirty="0"/>
          </a:p>
          <a:p>
            <a:pPr marL="480060" lvl="1" indent="0">
              <a:buNone/>
            </a:pPr>
            <a:endParaRPr lang="en-US" sz="2600" dirty="0"/>
          </a:p>
          <a:p>
            <a:pPr algn="just">
              <a:lnSpc>
                <a:spcPct val="200000"/>
              </a:lnSpc>
            </a:pPr>
            <a:r>
              <a:rPr lang="en-US" sz="2600" dirty="0" err="1" smtClean="0"/>
              <a:t>Kullanıcıların</a:t>
            </a:r>
            <a:r>
              <a:rPr lang="en-US" sz="2600" dirty="0" smtClean="0"/>
              <a:t> </a:t>
            </a:r>
            <a:r>
              <a:rPr lang="en-US" sz="2600" dirty="0" err="1" smtClean="0"/>
              <a:t>beğenisine</a:t>
            </a:r>
            <a:r>
              <a:rPr lang="en-US" sz="2600" dirty="0" smtClean="0"/>
              <a:t> </a:t>
            </a:r>
            <a:r>
              <a:rPr lang="en-US" sz="2600" dirty="0" err="1" smtClean="0"/>
              <a:t>uygun</a:t>
            </a:r>
            <a:r>
              <a:rPr lang="en-US" sz="2600" dirty="0" smtClean="0"/>
              <a:t> </a:t>
            </a:r>
            <a:r>
              <a:rPr lang="en-US" sz="2600" dirty="0" err="1" smtClean="0"/>
              <a:t>şarkı</a:t>
            </a:r>
            <a:r>
              <a:rPr lang="en-US" sz="2600" dirty="0" smtClean="0"/>
              <a:t> </a:t>
            </a:r>
            <a:r>
              <a:rPr lang="en-US" sz="2600" dirty="0" err="1" smtClean="0"/>
              <a:t>önermek</a:t>
            </a:r>
            <a:endParaRPr lang="en-US" sz="2600" dirty="0" smtClean="0"/>
          </a:p>
          <a:p>
            <a:pPr algn="just">
              <a:lnSpc>
                <a:spcPct val="200000"/>
              </a:lnSpc>
            </a:pPr>
            <a:r>
              <a:rPr lang="en-US" sz="2600" dirty="0" err="1" smtClean="0"/>
              <a:t>Kullanıcıların</a:t>
            </a:r>
            <a:r>
              <a:rPr lang="en-US" sz="2600" dirty="0"/>
              <a:t> </a:t>
            </a:r>
            <a:r>
              <a:rPr lang="en-US" sz="2600" dirty="0" err="1" smtClean="0"/>
              <a:t>zevkleri</a:t>
            </a:r>
            <a:r>
              <a:rPr lang="en-US" sz="2600" dirty="0" smtClean="0"/>
              <a:t> </a:t>
            </a:r>
            <a:r>
              <a:rPr lang="en-US" sz="2600" dirty="0" err="1" smtClean="0"/>
              <a:t>ve</a:t>
            </a:r>
            <a:r>
              <a:rPr lang="en-US" sz="2600" dirty="0" smtClean="0"/>
              <a:t> </a:t>
            </a:r>
            <a:r>
              <a:rPr lang="en-US" sz="2600" dirty="0" err="1" smtClean="0"/>
              <a:t>tercihleri</a:t>
            </a:r>
            <a:r>
              <a:rPr lang="en-US" sz="2600" dirty="0" smtClean="0"/>
              <a:t> </a:t>
            </a:r>
            <a:r>
              <a:rPr lang="en-US" sz="2600" dirty="0" err="1" smtClean="0"/>
              <a:t>hakkında</a:t>
            </a:r>
            <a:r>
              <a:rPr lang="en-US" sz="2600" dirty="0" smtClean="0"/>
              <a:t> </a:t>
            </a:r>
            <a:r>
              <a:rPr lang="en-US" sz="2600" dirty="0" err="1" smtClean="0"/>
              <a:t>bilgi</a:t>
            </a:r>
            <a:r>
              <a:rPr lang="en-US" sz="2600" dirty="0" smtClean="0"/>
              <a:t> </a:t>
            </a:r>
            <a:r>
              <a:rPr lang="en-US" sz="2600" dirty="0" err="1" smtClean="0"/>
              <a:t>edinmek</a:t>
            </a:r>
            <a:endParaRPr lang="en-US" sz="2600" dirty="0" smtClean="0"/>
          </a:p>
          <a:p>
            <a:pPr algn="just">
              <a:lnSpc>
                <a:spcPct val="200000"/>
              </a:lnSpc>
            </a:pPr>
            <a:r>
              <a:rPr lang="en-US" sz="2600" dirty="0" err="1" smtClean="0"/>
              <a:t>Kullanıcıların</a:t>
            </a:r>
            <a:r>
              <a:rPr lang="en-US" sz="2600" dirty="0" smtClean="0"/>
              <a:t> </a:t>
            </a:r>
            <a:r>
              <a:rPr lang="en-US" sz="2600" dirty="0" err="1" smtClean="0"/>
              <a:t>kendi</a:t>
            </a:r>
            <a:r>
              <a:rPr lang="en-US" sz="2600" dirty="0" smtClean="0"/>
              <a:t> </a:t>
            </a:r>
            <a:r>
              <a:rPr lang="en-US" sz="2600" dirty="0" err="1" smtClean="0"/>
              <a:t>tercihlerinin</a:t>
            </a:r>
            <a:r>
              <a:rPr lang="en-US" sz="2600" dirty="0" smtClean="0"/>
              <a:t> </a:t>
            </a:r>
            <a:r>
              <a:rPr lang="en-US" sz="2600" dirty="0" err="1" smtClean="0"/>
              <a:t>farkına</a:t>
            </a:r>
            <a:r>
              <a:rPr lang="en-US" sz="2600" dirty="0" smtClean="0"/>
              <a:t> </a:t>
            </a:r>
            <a:r>
              <a:rPr lang="en-US" sz="2600" dirty="0" err="1" smtClean="0"/>
              <a:t>varmalarını</a:t>
            </a:r>
            <a:r>
              <a:rPr lang="en-US" sz="2600" dirty="0" smtClean="0"/>
              <a:t> </a:t>
            </a:r>
            <a:r>
              <a:rPr lang="en-US" sz="2600" dirty="0" err="1" smtClean="0"/>
              <a:t>sağlamak</a:t>
            </a:r>
            <a:endParaRPr lang="tr-TR" sz="2600" dirty="0" smtClean="0"/>
          </a:p>
          <a:p>
            <a:pPr algn="just">
              <a:lnSpc>
                <a:spcPct val="200000"/>
              </a:lnSpc>
            </a:pPr>
            <a:r>
              <a:rPr lang="en-US" sz="2600" dirty="0" err="1" smtClean="0"/>
              <a:t>Sistemin</a:t>
            </a:r>
            <a:r>
              <a:rPr lang="en-US" sz="2600" dirty="0" smtClean="0"/>
              <a:t> </a:t>
            </a:r>
            <a:r>
              <a:rPr lang="en-US" sz="2600" dirty="0" err="1" smtClean="0"/>
              <a:t>entegre</a:t>
            </a:r>
            <a:r>
              <a:rPr lang="en-US" sz="2600" dirty="0" smtClean="0"/>
              <a:t> </a:t>
            </a:r>
            <a:r>
              <a:rPr lang="en-US" sz="2600" dirty="0" err="1" smtClean="0"/>
              <a:t>edildiği</a:t>
            </a:r>
            <a:r>
              <a:rPr lang="en-US" sz="2600" dirty="0"/>
              <a:t> </a:t>
            </a:r>
            <a:r>
              <a:rPr lang="en-US" sz="2600" dirty="0" err="1" smtClean="0"/>
              <a:t>müzik</a:t>
            </a:r>
            <a:r>
              <a:rPr lang="en-US" sz="2600" dirty="0" smtClean="0"/>
              <a:t> </a:t>
            </a:r>
            <a:r>
              <a:rPr lang="en-US" sz="2600" dirty="0" err="1" smtClean="0"/>
              <a:t>dinleme</a:t>
            </a:r>
            <a:r>
              <a:rPr lang="en-US" sz="2600" dirty="0" smtClean="0"/>
              <a:t> </a:t>
            </a:r>
            <a:r>
              <a:rPr lang="en-US" sz="2600" dirty="0" err="1" smtClean="0"/>
              <a:t>uygulamasının</a:t>
            </a:r>
            <a:r>
              <a:rPr lang="en-US" sz="2600" dirty="0" smtClean="0"/>
              <a:t> </a:t>
            </a:r>
            <a:r>
              <a:rPr lang="en-US" sz="2600" dirty="0" err="1" smtClean="0"/>
              <a:t>kullanımını</a:t>
            </a:r>
            <a:r>
              <a:rPr lang="en-US" sz="2600" dirty="0" smtClean="0"/>
              <a:t> </a:t>
            </a:r>
            <a:r>
              <a:rPr lang="en-US" sz="2600" dirty="0" err="1" smtClean="0"/>
              <a:t>artırmak</a:t>
            </a:r>
            <a:endParaRPr lang="en-US" sz="2600" dirty="0" smtClean="0"/>
          </a:p>
          <a:p>
            <a:pPr algn="just">
              <a:lnSpc>
                <a:spcPct val="200000"/>
              </a:lnSpc>
            </a:pPr>
            <a:r>
              <a:rPr lang="en-US" sz="2600" dirty="0" smtClean="0"/>
              <a:t>“Cold Start” </a:t>
            </a:r>
            <a:r>
              <a:rPr lang="en-US" sz="2600" dirty="0" err="1" smtClean="0"/>
              <a:t>Problemi</a:t>
            </a:r>
            <a:r>
              <a:rPr lang="en-US" sz="2600" dirty="0" smtClean="0"/>
              <a:t>: </a:t>
            </a:r>
            <a:r>
              <a:rPr lang="en-US" sz="2600" dirty="0" err="1" smtClean="0"/>
              <a:t>Sistemin</a:t>
            </a:r>
            <a:r>
              <a:rPr lang="en-US" sz="2600" dirty="0" smtClean="0"/>
              <a:t> </a:t>
            </a:r>
            <a:r>
              <a:rPr lang="en-US" sz="2600" dirty="0" err="1" smtClean="0"/>
              <a:t>dinleme</a:t>
            </a:r>
            <a:r>
              <a:rPr lang="en-US" sz="2600" dirty="0" smtClean="0"/>
              <a:t> </a:t>
            </a:r>
            <a:r>
              <a:rPr lang="en-US" sz="2600" dirty="0" err="1" smtClean="0"/>
              <a:t>alışkanlıkları</a:t>
            </a:r>
            <a:r>
              <a:rPr lang="en-US" sz="2600" dirty="0" smtClean="0"/>
              <a:t> </a:t>
            </a:r>
            <a:r>
              <a:rPr lang="en-US" sz="2600" dirty="0" err="1" smtClean="0"/>
              <a:t>hakkında</a:t>
            </a:r>
            <a:r>
              <a:rPr lang="en-US" sz="2600" dirty="0" smtClean="0"/>
              <a:t> </a:t>
            </a:r>
            <a:r>
              <a:rPr lang="en-US" sz="2600" dirty="0" err="1" smtClean="0"/>
              <a:t>az</a:t>
            </a:r>
            <a:r>
              <a:rPr lang="en-US" sz="2600" dirty="0" smtClean="0"/>
              <a:t> </a:t>
            </a:r>
            <a:r>
              <a:rPr lang="en-US" sz="2600" dirty="0" err="1" smtClean="0"/>
              <a:t>bilgi</a:t>
            </a:r>
            <a:r>
              <a:rPr lang="en-US" sz="2600" dirty="0" smtClean="0"/>
              <a:t> </a:t>
            </a:r>
            <a:r>
              <a:rPr lang="en-US" sz="2600" dirty="0" err="1" smtClean="0"/>
              <a:t>sahibi</a:t>
            </a:r>
            <a:r>
              <a:rPr lang="en-US" sz="2600" dirty="0" smtClean="0"/>
              <a:t> </a:t>
            </a:r>
            <a:r>
              <a:rPr lang="en-US" sz="2600" dirty="0" err="1" smtClean="0"/>
              <a:t>olduğu</a:t>
            </a:r>
            <a:r>
              <a:rPr lang="en-US" sz="2600" dirty="0" smtClean="0"/>
              <a:t> </a:t>
            </a:r>
            <a:r>
              <a:rPr lang="en-US" sz="2600" dirty="0" err="1" smtClean="0"/>
              <a:t>kullanıcılara</a:t>
            </a:r>
            <a:r>
              <a:rPr lang="en-US" sz="2600" dirty="0" smtClean="0"/>
              <a:t> </a:t>
            </a:r>
            <a:r>
              <a:rPr lang="en-US" sz="2600" dirty="0" err="1" smtClean="0"/>
              <a:t>şarkı</a:t>
            </a:r>
            <a:r>
              <a:rPr lang="en-US" sz="2600" dirty="0" smtClean="0"/>
              <a:t> </a:t>
            </a:r>
            <a:r>
              <a:rPr lang="en-US" sz="2600" dirty="0" err="1" smtClean="0"/>
              <a:t>önermek</a:t>
            </a:r>
            <a:endParaRPr lang="tr-TR" sz="2600" dirty="0"/>
          </a:p>
          <a:p>
            <a:pPr lvl="1"/>
            <a:endParaRPr lang="en-US" sz="2184" dirty="0"/>
          </a:p>
          <a:p>
            <a:pPr lvl="1"/>
            <a:endParaRPr lang="en-US" sz="2600" dirty="0"/>
          </a:p>
          <a:p>
            <a:pPr lvl="1"/>
            <a:endParaRPr lang="en-US" sz="2600" dirty="0"/>
          </a:p>
          <a:p>
            <a:pPr lvl="1"/>
            <a:endParaRPr lang="en-US" sz="2600" dirty="0"/>
          </a:p>
          <a:p>
            <a:pPr marL="480060" lvl="1" indent="0">
              <a:buNone/>
            </a:pPr>
            <a:endParaRPr lang="en-US" sz="2600" dirty="0"/>
          </a:p>
          <a:p>
            <a:pPr marL="480060" lvl="1" indent="0">
              <a:buNone/>
            </a:pPr>
            <a:endParaRPr lang="en-US" sz="2600" dirty="0"/>
          </a:p>
          <a:p>
            <a:pPr marL="480060" lvl="1" indent="0">
              <a:buNone/>
            </a:pPr>
            <a:endParaRPr lang="tr-TR" sz="2600" dirty="0" smtClean="0"/>
          </a:p>
          <a:p>
            <a:pPr lvl="1"/>
            <a:endParaRPr lang="tr-TR" sz="2600" dirty="0" smtClean="0"/>
          </a:p>
          <a:p>
            <a:pPr lvl="1"/>
            <a:endParaRPr lang="tr-TR" sz="26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851820" y="25395525"/>
            <a:ext cx="9786366" cy="1219200"/>
          </a:xfrm>
        </p:spPr>
        <p:txBody>
          <a:bodyPr/>
          <a:lstStyle/>
          <a:p>
            <a:r>
              <a:rPr lang="en-US" dirty="0" err="1" smtClean="0"/>
              <a:t>Veri</a:t>
            </a:r>
            <a:r>
              <a:rPr lang="en-US" dirty="0" smtClean="0"/>
              <a:t> </a:t>
            </a:r>
            <a:r>
              <a:rPr lang="en-US" dirty="0" err="1" smtClean="0"/>
              <a:t>Tasarımı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Sınıflandırma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6"/>
          </p:nvPr>
        </p:nvSpPr>
        <p:spPr>
          <a:xfrm>
            <a:off x="22345879" y="31507335"/>
            <a:ext cx="9252556" cy="968451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600" dirty="0" err="1" smtClean="0"/>
              <a:t>Öneri</a:t>
            </a:r>
            <a:r>
              <a:rPr lang="en-US" sz="2600" dirty="0" smtClean="0"/>
              <a:t> </a:t>
            </a:r>
            <a:r>
              <a:rPr lang="en-US" sz="2600" dirty="0" err="1" smtClean="0"/>
              <a:t>ve</a:t>
            </a:r>
            <a:r>
              <a:rPr lang="en-US" sz="2600" dirty="0" smtClean="0"/>
              <a:t> </a:t>
            </a:r>
            <a:r>
              <a:rPr lang="en-US" sz="2600" dirty="0" err="1" smtClean="0"/>
              <a:t>yardımlarından</a:t>
            </a:r>
            <a:r>
              <a:rPr lang="en-US" sz="2600" dirty="0" smtClean="0"/>
              <a:t> </a:t>
            </a:r>
            <a:r>
              <a:rPr lang="en-US" sz="2600" dirty="0" err="1" smtClean="0"/>
              <a:t>ötürü</a:t>
            </a:r>
            <a:r>
              <a:rPr lang="en-US" sz="2600" dirty="0" smtClean="0"/>
              <a:t> </a:t>
            </a:r>
            <a:r>
              <a:rPr lang="en-US" sz="2600" dirty="0" err="1" smtClean="0"/>
              <a:t>danışmanlarımız</a:t>
            </a:r>
            <a:r>
              <a:rPr lang="en-US" sz="2600" dirty="0" smtClean="0"/>
              <a:t> Prof. Dr. İsmail </a:t>
            </a:r>
            <a:r>
              <a:rPr lang="en-US" sz="2600" dirty="0" err="1" smtClean="0"/>
              <a:t>Hakkı</a:t>
            </a:r>
            <a:r>
              <a:rPr lang="en-US" sz="2600" dirty="0" smtClean="0"/>
              <a:t> </a:t>
            </a:r>
            <a:r>
              <a:rPr lang="en-US" sz="2600" dirty="0" err="1" smtClean="0"/>
              <a:t>Toroslu’ya</a:t>
            </a:r>
            <a:r>
              <a:rPr lang="en-US" sz="2600" dirty="0" smtClean="0"/>
              <a:t>,</a:t>
            </a:r>
            <a:r>
              <a:rPr lang="en-US" sz="2600" dirty="0"/>
              <a:t> </a:t>
            </a:r>
            <a:r>
              <a:rPr lang="en-US" sz="2600" dirty="0" smtClean="0"/>
              <a:t>Prof. Dr. </a:t>
            </a:r>
            <a:r>
              <a:rPr lang="en-US" sz="2600" dirty="0" err="1" smtClean="0"/>
              <a:t>Veysi</a:t>
            </a:r>
            <a:r>
              <a:rPr lang="en-US" sz="2600" dirty="0" smtClean="0"/>
              <a:t> </a:t>
            </a:r>
            <a:r>
              <a:rPr lang="en-US" sz="2600" dirty="0" err="1" smtClean="0"/>
              <a:t>İşler’e</a:t>
            </a:r>
            <a:r>
              <a:rPr lang="en-US" sz="2600" dirty="0" smtClean="0"/>
              <a:t>, </a:t>
            </a:r>
            <a:r>
              <a:rPr lang="en-US" sz="2600" dirty="0" err="1" smtClean="0"/>
              <a:t>asistanımız</a:t>
            </a:r>
            <a:r>
              <a:rPr lang="en-US" sz="2600" dirty="0" smtClean="0"/>
              <a:t> </a:t>
            </a:r>
            <a:r>
              <a:rPr lang="en-US" sz="2600" dirty="0" err="1" smtClean="0"/>
              <a:t>Dilek</a:t>
            </a:r>
            <a:r>
              <a:rPr lang="en-US" sz="2600" dirty="0" smtClean="0"/>
              <a:t> </a:t>
            </a:r>
            <a:r>
              <a:rPr lang="en-US" sz="2600" dirty="0" err="1" smtClean="0"/>
              <a:t>Önal’a</a:t>
            </a:r>
            <a:r>
              <a:rPr lang="en-US" sz="2600" dirty="0" smtClean="0"/>
              <a:t> </a:t>
            </a:r>
            <a:r>
              <a:rPr lang="en-US" sz="2600" dirty="0" err="1" smtClean="0"/>
              <a:t>ve</a:t>
            </a:r>
            <a:r>
              <a:rPr lang="en-US" sz="2600" dirty="0" smtClean="0"/>
              <a:t> sponsor </a:t>
            </a:r>
            <a:r>
              <a:rPr lang="en-US" sz="2600" dirty="0" err="1" smtClean="0"/>
              <a:t>şirket</a:t>
            </a:r>
            <a:r>
              <a:rPr lang="en-US" sz="2600" dirty="0" smtClean="0"/>
              <a:t> </a:t>
            </a:r>
            <a:r>
              <a:rPr lang="en-US" sz="2600" dirty="0" err="1" smtClean="0"/>
              <a:t>ARGEDOR’a</a:t>
            </a:r>
            <a:r>
              <a:rPr lang="en-US" sz="2600" dirty="0" smtClean="0"/>
              <a:t> </a:t>
            </a:r>
            <a:r>
              <a:rPr lang="en-US" sz="2600" dirty="0" err="1" smtClean="0"/>
              <a:t>teşekkür</a:t>
            </a:r>
            <a:r>
              <a:rPr lang="en-US" sz="2600" dirty="0" smtClean="0"/>
              <a:t> </a:t>
            </a:r>
            <a:r>
              <a:rPr lang="en-US" sz="2600" dirty="0" err="1" smtClean="0"/>
              <a:t>ederiz</a:t>
            </a:r>
            <a:r>
              <a:rPr lang="en-US" sz="2600" dirty="0" smtClean="0"/>
              <a:t>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err="1" smtClean="0"/>
              <a:t>Öneri</a:t>
            </a:r>
            <a:r>
              <a:rPr lang="en-US" dirty="0" smtClean="0"/>
              <a:t> </a:t>
            </a:r>
            <a:r>
              <a:rPr lang="en-US" dirty="0" err="1" smtClean="0"/>
              <a:t>Yöntemi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9"/>
          </p:nvPr>
        </p:nvSpPr>
        <p:spPr>
          <a:xfrm>
            <a:off x="22233636" y="8229600"/>
            <a:ext cx="9786366" cy="1219200"/>
          </a:xfrm>
        </p:spPr>
        <p:txBody>
          <a:bodyPr/>
          <a:lstStyle/>
          <a:p>
            <a:r>
              <a:rPr lang="en-US" dirty="0" err="1" smtClean="0"/>
              <a:t>Bulgular</a:t>
            </a:r>
            <a:endParaRPr lang="en-US" dirty="0"/>
          </a:p>
        </p:txBody>
      </p:sp>
      <p:pic>
        <p:nvPicPr>
          <p:cNvPr id="20" name="Content Placeholder 19"/>
          <p:cNvPicPr>
            <a:picLocks noGrp="1" noChangeAspect="1"/>
          </p:cNvPicPr>
          <p:nvPr>
            <p:ph sz="quarter" idx="3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753" y="205519"/>
            <a:ext cx="2973135" cy="3248299"/>
          </a:xfrm>
        </p:spPr>
      </p:pic>
      <p:sp>
        <p:nvSpPr>
          <p:cNvPr id="18" name="Text Placeholder 17"/>
          <p:cNvSpPr>
            <a:spLocks noGrp="1"/>
          </p:cNvSpPr>
          <p:nvPr>
            <p:ph type="body" sz="quarter" idx="31"/>
          </p:nvPr>
        </p:nvSpPr>
        <p:spPr>
          <a:xfrm>
            <a:off x="11562588" y="29482252"/>
            <a:ext cx="9786366" cy="1219200"/>
          </a:xfrm>
        </p:spPr>
        <p:txBody>
          <a:bodyPr/>
          <a:lstStyle/>
          <a:p>
            <a:r>
              <a:rPr lang="en-US" dirty="0" err="1" smtClean="0"/>
              <a:t>Deneysel</a:t>
            </a:r>
            <a:r>
              <a:rPr lang="en-US" dirty="0" smtClean="0"/>
              <a:t> </a:t>
            </a:r>
            <a:r>
              <a:rPr lang="en-US" dirty="0" err="1" smtClean="0"/>
              <a:t>Değerlendirmeler</a:t>
            </a:r>
            <a:endParaRPr lang="en-US" dirty="0"/>
          </a:p>
        </p:txBody>
      </p:sp>
      <p:graphicFrame>
        <p:nvGraphicFramePr>
          <p:cNvPr id="68" name="Content Placeholder 67" descr="Clustered column " title="Sample Chart"/>
          <p:cNvGraphicFramePr>
            <a:graphicFrameLocks noGrp="1"/>
          </p:cNvGraphicFramePr>
          <p:nvPr>
            <p:ph sz="quarter" idx="32"/>
            <p:extLst>
              <p:ext uri="{D42A27DB-BD31-4B8C-83A1-F6EECF244321}">
                <p14:modId xmlns:p14="http://schemas.microsoft.com/office/powerpoint/2010/main" val="2740121876"/>
              </p:ext>
            </p:extLst>
          </p:nvPr>
        </p:nvGraphicFramePr>
        <p:xfrm>
          <a:off x="22565529" y="22100721"/>
          <a:ext cx="9785747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2" name="Content Placeholder 71" descr="Stacked column chart" title="Sample Chart"/>
          <p:cNvGraphicFramePr>
            <a:graphicFrameLocks noGrp="1"/>
          </p:cNvGraphicFramePr>
          <p:nvPr>
            <p:ph sz="quarter" idx="33"/>
            <p:extLst>
              <p:ext uri="{D42A27DB-BD31-4B8C-83A1-F6EECF244321}">
                <p14:modId xmlns:p14="http://schemas.microsoft.com/office/powerpoint/2010/main" val="873897109"/>
              </p:ext>
            </p:extLst>
          </p:nvPr>
        </p:nvGraphicFramePr>
        <p:xfrm>
          <a:off x="23510676" y="12480494"/>
          <a:ext cx="9785747" cy="5521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" name="Text Placeholder 20"/>
          <p:cNvSpPr>
            <a:spLocks noGrp="1"/>
          </p:cNvSpPr>
          <p:nvPr>
            <p:ph type="body" sz="quarter" idx="34"/>
          </p:nvPr>
        </p:nvSpPr>
        <p:spPr>
          <a:xfrm>
            <a:off x="22233636" y="19730720"/>
            <a:ext cx="9786366" cy="1219200"/>
          </a:xfrm>
        </p:spPr>
        <p:txBody>
          <a:bodyPr/>
          <a:lstStyle/>
          <a:p>
            <a:r>
              <a:rPr lang="en-US" dirty="0" err="1" smtClean="0"/>
              <a:t>Sonuç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35"/>
          </p:nvPr>
        </p:nvSpPr>
        <p:spPr>
          <a:xfrm>
            <a:off x="22104964" y="20907965"/>
            <a:ext cx="9425126" cy="918287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tr-TR" sz="2600" dirty="0" smtClean="0"/>
          </a:p>
          <a:p>
            <a:pPr algn="just">
              <a:lnSpc>
                <a:spcPct val="150000"/>
              </a:lnSpc>
            </a:pPr>
            <a:r>
              <a:rPr lang="en-US" sz="2600" dirty="0" err="1" smtClean="0"/>
              <a:t>Ortak</a:t>
            </a:r>
            <a:r>
              <a:rPr lang="en-US" sz="2600" dirty="0" smtClean="0"/>
              <a:t> </a:t>
            </a:r>
            <a:r>
              <a:rPr lang="en-US" sz="2600" dirty="0" err="1" smtClean="0"/>
              <a:t>tercihlere</a:t>
            </a:r>
            <a:r>
              <a:rPr lang="en-US" sz="2600" dirty="0" smtClean="0"/>
              <a:t> </a:t>
            </a:r>
            <a:r>
              <a:rPr lang="en-US" sz="2600" dirty="0" err="1" smtClean="0"/>
              <a:t>dayalı</a:t>
            </a:r>
            <a:r>
              <a:rPr lang="en-US" sz="2600" dirty="0" smtClean="0"/>
              <a:t> </a:t>
            </a:r>
            <a:r>
              <a:rPr lang="en-US" sz="2600" dirty="0" err="1" smtClean="0"/>
              <a:t>filtreleme</a:t>
            </a:r>
            <a:r>
              <a:rPr lang="en-US" sz="2600" dirty="0" smtClean="0"/>
              <a:t>, </a:t>
            </a:r>
            <a:r>
              <a:rPr lang="en-US" sz="2600" dirty="0" err="1" smtClean="0"/>
              <a:t>fazla</a:t>
            </a:r>
            <a:r>
              <a:rPr lang="en-US" sz="2600" dirty="0" smtClean="0"/>
              <a:t> </a:t>
            </a:r>
            <a:r>
              <a:rPr lang="en-US" sz="2600" dirty="0" err="1" smtClean="0"/>
              <a:t>sayıda</a:t>
            </a:r>
            <a:r>
              <a:rPr lang="en-US" sz="2600" dirty="0" smtClean="0"/>
              <a:t> </a:t>
            </a:r>
            <a:r>
              <a:rPr lang="en-US" sz="2600" dirty="0" err="1" smtClean="0"/>
              <a:t>kullanıcı</a:t>
            </a:r>
            <a:r>
              <a:rPr lang="en-US" sz="2600" dirty="0" smtClean="0"/>
              <a:t> </a:t>
            </a:r>
            <a:r>
              <a:rPr lang="en-US" sz="2600" dirty="0" err="1" smtClean="0"/>
              <a:t>ve</a:t>
            </a:r>
            <a:r>
              <a:rPr lang="en-US" sz="2600" dirty="0" smtClean="0"/>
              <a:t> </a:t>
            </a:r>
            <a:r>
              <a:rPr lang="en-US" sz="2600" dirty="0" err="1" smtClean="0"/>
              <a:t>kullanıcı</a:t>
            </a:r>
            <a:r>
              <a:rPr lang="en-US" sz="2600" dirty="0" smtClean="0"/>
              <a:t> </a:t>
            </a:r>
            <a:r>
              <a:rPr lang="en-US" sz="2600" dirty="0" err="1" smtClean="0"/>
              <a:t>kaydına</a:t>
            </a:r>
            <a:r>
              <a:rPr lang="en-US" sz="2600" dirty="0" smtClean="0"/>
              <a:t> </a:t>
            </a:r>
            <a:r>
              <a:rPr lang="en-US" sz="2600" dirty="0" err="1" smtClean="0"/>
              <a:t>sahip</a:t>
            </a:r>
            <a:r>
              <a:rPr lang="en-US" sz="2600" dirty="0" smtClean="0"/>
              <a:t> </a:t>
            </a:r>
            <a:r>
              <a:rPr lang="en-US" sz="2600" dirty="0" err="1" smtClean="0"/>
              <a:t>öneri</a:t>
            </a:r>
            <a:r>
              <a:rPr lang="en-US" sz="2600" dirty="0" smtClean="0"/>
              <a:t> </a:t>
            </a:r>
            <a:r>
              <a:rPr lang="en-US" sz="2600" dirty="0" err="1" smtClean="0"/>
              <a:t>sistemleri</a:t>
            </a:r>
            <a:r>
              <a:rPr lang="en-US" sz="2600" dirty="0" smtClean="0"/>
              <a:t> </a:t>
            </a:r>
            <a:r>
              <a:rPr lang="en-US" sz="2600" dirty="0" err="1" smtClean="0"/>
              <a:t>için</a:t>
            </a:r>
            <a:r>
              <a:rPr lang="en-US" sz="2600" dirty="0" smtClean="0"/>
              <a:t> en </a:t>
            </a:r>
            <a:r>
              <a:rPr lang="en-US" sz="2600" dirty="0" err="1" smtClean="0"/>
              <a:t>iyi</a:t>
            </a:r>
            <a:r>
              <a:rPr lang="en-US" sz="2600" dirty="0" smtClean="0"/>
              <a:t> </a:t>
            </a:r>
            <a:r>
              <a:rPr lang="en-US" sz="2600" dirty="0" err="1" smtClean="0"/>
              <a:t>yöntemdir</a:t>
            </a:r>
            <a:r>
              <a:rPr lang="en-US" sz="26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600" dirty="0" smtClean="0"/>
              <a:t>Graf </a:t>
            </a:r>
            <a:r>
              <a:rPr lang="en-US" sz="2600" dirty="0" err="1" smtClean="0"/>
              <a:t>veritabanı</a:t>
            </a:r>
            <a:r>
              <a:rPr lang="en-US" sz="2600" dirty="0" smtClean="0"/>
              <a:t>, 6 </a:t>
            </a:r>
            <a:r>
              <a:rPr lang="en-US" sz="2600" dirty="0" err="1" smtClean="0"/>
              <a:t>milyona</a:t>
            </a:r>
            <a:r>
              <a:rPr lang="en-US" sz="2600" dirty="0" smtClean="0"/>
              <a:t> </a:t>
            </a:r>
            <a:r>
              <a:rPr lang="en-US" sz="2600" dirty="0" err="1" smtClean="0"/>
              <a:t>yakın</a:t>
            </a:r>
            <a:r>
              <a:rPr lang="en-US" sz="2600" dirty="0" smtClean="0"/>
              <a:t> </a:t>
            </a:r>
            <a:r>
              <a:rPr lang="en-US" sz="2600" dirty="0" err="1" smtClean="0"/>
              <a:t>kullanıcı</a:t>
            </a:r>
            <a:r>
              <a:rPr lang="en-US" sz="2600" dirty="0" smtClean="0"/>
              <a:t> </a:t>
            </a:r>
            <a:r>
              <a:rPr lang="en-US" sz="2600" dirty="0" err="1" smtClean="0"/>
              <a:t>kaydına</a:t>
            </a:r>
            <a:r>
              <a:rPr lang="en-US" sz="2600" dirty="0" smtClean="0"/>
              <a:t> </a:t>
            </a:r>
            <a:r>
              <a:rPr lang="en-US" sz="2600" dirty="0" err="1" smtClean="0"/>
              <a:t>sahip</a:t>
            </a:r>
            <a:r>
              <a:rPr lang="en-US" sz="2600" dirty="0" smtClean="0"/>
              <a:t> </a:t>
            </a:r>
            <a:r>
              <a:rPr lang="en-US" sz="2600" dirty="0" err="1" smtClean="0"/>
              <a:t>bu</a:t>
            </a:r>
            <a:r>
              <a:rPr lang="en-US" sz="2600" dirty="0" smtClean="0"/>
              <a:t> </a:t>
            </a:r>
            <a:r>
              <a:rPr lang="en-US" sz="2600" dirty="0" err="1" smtClean="0"/>
              <a:t>sistemde</a:t>
            </a:r>
            <a:r>
              <a:rPr lang="en-US" sz="2600" dirty="0" smtClean="0"/>
              <a:t>, </a:t>
            </a:r>
            <a:r>
              <a:rPr lang="en-US" sz="2600" dirty="0" err="1" smtClean="0"/>
              <a:t>şarkı</a:t>
            </a:r>
            <a:r>
              <a:rPr lang="en-US" sz="2600" dirty="0" smtClean="0"/>
              <a:t> </a:t>
            </a:r>
            <a:r>
              <a:rPr lang="en-US" sz="2600" dirty="0" err="1" smtClean="0"/>
              <a:t>ve</a:t>
            </a:r>
            <a:r>
              <a:rPr lang="en-US" sz="2600" dirty="0" smtClean="0"/>
              <a:t> </a:t>
            </a:r>
            <a:r>
              <a:rPr lang="en-US" sz="2600" dirty="0" err="1" smtClean="0"/>
              <a:t>kullanıcı</a:t>
            </a:r>
            <a:r>
              <a:rPr lang="en-US" sz="2600" dirty="0" smtClean="0"/>
              <a:t> </a:t>
            </a:r>
            <a:r>
              <a:rPr lang="en-US" sz="2600" dirty="0" err="1" smtClean="0"/>
              <a:t>nodlarını</a:t>
            </a:r>
            <a:r>
              <a:rPr lang="en-US" sz="2600" dirty="0" smtClean="0"/>
              <a:t> </a:t>
            </a:r>
            <a:r>
              <a:rPr lang="en-US" sz="2600" dirty="0" err="1" smtClean="0"/>
              <a:t>seçme</a:t>
            </a:r>
            <a:r>
              <a:rPr lang="en-US" sz="2600" dirty="0" smtClean="0"/>
              <a:t> </a:t>
            </a:r>
            <a:r>
              <a:rPr lang="en-US" sz="2600" dirty="0" err="1" smtClean="0"/>
              <a:t>işlemini</a:t>
            </a:r>
            <a:r>
              <a:rPr lang="en-US" sz="2600" dirty="0" smtClean="0"/>
              <a:t> </a:t>
            </a:r>
            <a:r>
              <a:rPr lang="en-US" sz="2600" dirty="0" err="1" smtClean="0"/>
              <a:t>hızlandırır</a:t>
            </a:r>
            <a:r>
              <a:rPr lang="en-US" sz="26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600" dirty="0" err="1" smtClean="0"/>
              <a:t>Veri</a:t>
            </a:r>
            <a:r>
              <a:rPr lang="en-US" sz="2600" dirty="0" smtClean="0"/>
              <a:t> </a:t>
            </a:r>
            <a:r>
              <a:rPr lang="en-US" sz="2600" dirty="0" err="1" smtClean="0"/>
              <a:t>setinin</a:t>
            </a:r>
            <a:r>
              <a:rPr lang="en-US" sz="2600" dirty="0" smtClean="0"/>
              <a:t> </a:t>
            </a:r>
            <a:r>
              <a:rPr lang="en-US" sz="2600" dirty="0" err="1" smtClean="0"/>
              <a:t>büyüklüğü</a:t>
            </a:r>
            <a:r>
              <a:rPr lang="en-US" sz="2600" dirty="0" smtClean="0"/>
              <a:t> </a:t>
            </a:r>
            <a:r>
              <a:rPr lang="en-US" sz="2600" dirty="0" err="1" smtClean="0"/>
              <a:t>arttıkça</a:t>
            </a:r>
            <a:r>
              <a:rPr lang="en-US" sz="2600" dirty="0" smtClean="0"/>
              <a:t> Sound Tree </a:t>
            </a:r>
            <a:r>
              <a:rPr lang="en-US" sz="2600" dirty="0" err="1" smtClean="0"/>
              <a:t>daha</a:t>
            </a:r>
            <a:r>
              <a:rPr lang="en-US" sz="2600" dirty="0" smtClean="0"/>
              <a:t> </a:t>
            </a:r>
            <a:r>
              <a:rPr lang="en-US" sz="2600" dirty="0" err="1" smtClean="0"/>
              <a:t>doğru</a:t>
            </a:r>
            <a:r>
              <a:rPr lang="en-US" sz="2600" dirty="0" smtClean="0"/>
              <a:t> </a:t>
            </a:r>
            <a:r>
              <a:rPr lang="en-US" sz="2600" dirty="0" err="1" smtClean="0"/>
              <a:t>öneriler</a:t>
            </a:r>
            <a:r>
              <a:rPr lang="en-US" sz="2600" dirty="0" smtClean="0"/>
              <a:t> </a:t>
            </a:r>
            <a:r>
              <a:rPr lang="en-US" sz="2600" dirty="0" err="1" smtClean="0"/>
              <a:t>yapar</a:t>
            </a:r>
            <a:r>
              <a:rPr lang="en-US" sz="2600" dirty="0" smtClean="0"/>
              <a:t>.</a:t>
            </a:r>
            <a:endParaRPr lang="en-US" sz="2600" dirty="0"/>
          </a:p>
          <a:p>
            <a:pPr algn="just">
              <a:lnSpc>
                <a:spcPct val="150000"/>
              </a:lnSpc>
            </a:pPr>
            <a:r>
              <a:rPr lang="en-US" sz="2600" dirty="0" smtClean="0"/>
              <a:t>Cold Start: </a:t>
            </a:r>
            <a:r>
              <a:rPr lang="en-US" sz="2600" dirty="0"/>
              <a:t>Sound </a:t>
            </a:r>
            <a:r>
              <a:rPr lang="en-US" sz="2600" dirty="0" smtClean="0"/>
              <a:t>Tree, </a:t>
            </a:r>
            <a:r>
              <a:rPr lang="en-US" sz="2600" dirty="0" err="1" smtClean="0"/>
              <a:t>kullanıcı</a:t>
            </a:r>
            <a:r>
              <a:rPr lang="en-US" sz="2600" dirty="0" smtClean="0"/>
              <a:t> </a:t>
            </a:r>
            <a:r>
              <a:rPr lang="en-US" sz="2600" dirty="0" err="1" smtClean="0"/>
              <a:t>hakkında</a:t>
            </a:r>
            <a:r>
              <a:rPr lang="en-US" sz="2600" dirty="0" smtClean="0"/>
              <a:t> </a:t>
            </a:r>
            <a:r>
              <a:rPr lang="en-US" sz="2600" dirty="0" err="1" smtClean="0"/>
              <a:t>önem</a:t>
            </a:r>
            <a:r>
              <a:rPr lang="en-US" sz="2600" dirty="0" smtClean="0"/>
              <a:t> </a:t>
            </a:r>
            <a:r>
              <a:rPr lang="en-US" sz="2600" dirty="0" err="1" smtClean="0"/>
              <a:t>teşkil</a:t>
            </a:r>
            <a:r>
              <a:rPr lang="en-US" sz="2600" dirty="0" smtClean="0"/>
              <a:t> </a:t>
            </a:r>
            <a:r>
              <a:rPr lang="en-US" sz="2600" dirty="0" err="1" smtClean="0"/>
              <a:t>eden</a:t>
            </a:r>
            <a:r>
              <a:rPr lang="en-US" sz="2600" dirty="0" smtClean="0"/>
              <a:t> </a:t>
            </a:r>
            <a:r>
              <a:rPr lang="en-US" sz="2600" dirty="0" err="1" smtClean="0"/>
              <a:t>bilgiye</a:t>
            </a:r>
            <a:r>
              <a:rPr lang="en-US" sz="2600" dirty="0" smtClean="0"/>
              <a:t> </a:t>
            </a:r>
            <a:r>
              <a:rPr lang="en-US" sz="2600" dirty="0" err="1" smtClean="0"/>
              <a:t>sahip</a:t>
            </a:r>
            <a:r>
              <a:rPr lang="en-US" sz="2600" dirty="0" smtClean="0"/>
              <a:t> </a:t>
            </a:r>
            <a:r>
              <a:rPr lang="en-US" sz="2600" dirty="0" err="1" smtClean="0"/>
              <a:t>olmadığı</a:t>
            </a:r>
            <a:r>
              <a:rPr lang="en-US" sz="2600" dirty="0" smtClean="0"/>
              <a:t> </a:t>
            </a:r>
            <a:r>
              <a:rPr lang="en-US" sz="2600" dirty="0" err="1" smtClean="0"/>
              <a:t>durumlarda</a:t>
            </a:r>
            <a:r>
              <a:rPr lang="en-US" sz="2600" dirty="0" smtClean="0"/>
              <a:t> bile </a:t>
            </a:r>
            <a:r>
              <a:rPr lang="en-US" sz="2600" dirty="0" err="1" smtClean="0"/>
              <a:t>makul</a:t>
            </a:r>
            <a:r>
              <a:rPr lang="en-US" sz="2600" dirty="0" smtClean="0"/>
              <a:t> </a:t>
            </a:r>
            <a:r>
              <a:rPr lang="en-US" sz="2600" dirty="0" err="1" smtClean="0"/>
              <a:t>şarkı</a:t>
            </a:r>
            <a:r>
              <a:rPr lang="en-US" sz="2600" dirty="0" smtClean="0"/>
              <a:t> </a:t>
            </a:r>
            <a:r>
              <a:rPr lang="en-US" sz="2600" dirty="0" err="1" smtClean="0"/>
              <a:t>önerileri</a:t>
            </a:r>
            <a:r>
              <a:rPr lang="en-US" sz="2600" dirty="0" smtClean="0"/>
              <a:t> </a:t>
            </a:r>
            <a:r>
              <a:rPr lang="en-US" sz="2600" dirty="0" err="1" smtClean="0"/>
              <a:t>yapmaktadır</a:t>
            </a:r>
            <a:r>
              <a:rPr lang="en-US" sz="2600" dirty="0" smtClean="0"/>
              <a:t>.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2654" y="-176450"/>
            <a:ext cx="5490193" cy="5112369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6689" y="41950254"/>
            <a:ext cx="2514410" cy="1320861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sz="quarter" idx="23"/>
          </p:nvPr>
        </p:nvSpPr>
        <p:spPr>
          <a:xfrm>
            <a:off x="11422614" y="19727801"/>
            <a:ext cx="9716047" cy="9754451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                                                           </a:t>
            </a:r>
            <a:r>
              <a:rPr lang="en-US" sz="3600" b="1" dirty="0" err="1" smtClean="0"/>
              <a:t>Şekil</a:t>
            </a:r>
            <a:r>
              <a:rPr lang="en-US" sz="3600" b="1" dirty="0" smtClean="0"/>
              <a:t> 2: </a:t>
            </a:r>
            <a:r>
              <a:rPr lang="en-US" sz="3600" dirty="0" err="1" smtClean="0"/>
              <a:t>Öneri</a:t>
            </a:r>
            <a:r>
              <a:rPr lang="en-US" sz="3600" dirty="0" smtClean="0"/>
              <a:t> </a:t>
            </a:r>
            <a:r>
              <a:rPr lang="en-US" sz="3600" dirty="0" err="1" smtClean="0"/>
              <a:t>yöntemi</a:t>
            </a:r>
            <a:endParaRPr lang="en-US" sz="2200" dirty="0" smtClean="0"/>
          </a:p>
          <a:p>
            <a:pPr algn="just">
              <a:lnSpc>
                <a:spcPct val="150000"/>
              </a:lnSpc>
            </a:pPr>
            <a:r>
              <a:rPr lang="en-US" sz="4700" b="1" dirty="0" err="1" smtClean="0"/>
              <a:t>Ortak</a:t>
            </a:r>
            <a:r>
              <a:rPr lang="en-US" sz="4700" b="1" dirty="0" smtClean="0"/>
              <a:t> </a:t>
            </a:r>
            <a:r>
              <a:rPr lang="en-US" sz="4700" b="1" dirty="0" err="1" smtClean="0"/>
              <a:t>tercihlere</a:t>
            </a:r>
            <a:r>
              <a:rPr lang="en-US" sz="4700" b="1" dirty="0" smtClean="0"/>
              <a:t> </a:t>
            </a:r>
            <a:r>
              <a:rPr lang="en-US" sz="4700" b="1" dirty="0" err="1" smtClean="0"/>
              <a:t>dayalı</a:t>
            </a:r>
            <a:r>
              <a:rPr lang="en-US" sz="4700" b="1" dirty="0" smtClean="0"/>
              <a:t> </a:t>
            </a:r>
            <a:r>
              <a:rPr lang="en-US" sz="4700" b="1" dirty="0" err="1" smtClean="0"/>
              <a:t>filtreleme</a:t>
            </a:r>
            <a:r>
              <a:rPr lang="en-US" sz="4700" b="1" dirty="0" smtClean="0"/>
              <a:t> (Ana </a:t>
            </a:r>
            <a:r>
              <a:rPr lang="en-US" sz="4700" b="1" dirty="0" err="1" smtClean="0"/>
              <a:t>paradigma</a:t>
            </a:r>
            <a:r>
              <a:rPr lang="en-US" sz="4700" b="1" dirty="0" smtClean="0"/>
              <a:t>): </a:t>
            </a:r>
            <a:r>
              <a:rPr lang="en-US" sz="4700" dirty="0" smtClean="0"/>
              <a:t>Sound Tree </a:t>
            </a:r>
            <a:r>
              <a:rPr lang="en-US" sz="4700" dirty="0" err="1" smtClean="0"/>
              <a:t>esas</a:t>
            </a:r>
            <a:r>
              <a:rPr lang="en-US" sz="4700" dirty="0" smtClean="0"/>
              <a:t> </a:t>
            </a:r>
            <a:r>
              <a:rPr lang="en-US" sz="4700" dirty="0" err="1" smtClean="0"/>
              <a:t>kullanıcıya</a:t>
            </a:r>
            <a:r>
              <a:rPr lang="en-US" sz="4700" dirty="0" smtClean="0"/>
              <a:t> </a:t>
            </a:r>
            <a:r>
              <a:rPr lang="en-US" sz="4700" dirty="0" err="1" smtClean="0"/>
              <a:t>ortak</a:t>
            </a:r>
            <a:r>
              <a:rPr lang="en-US" sz="4700" dirty="0" smtClean="0"/>
              <a:t> </a:t>
            </a:r>
            <a:r>
              <a:rPr lang="en-US" sz="4700" dirty="0" err="1" smtClean="0"/>
              <a:t>dinlenmiş</a:t>
            </a:r>
            <a:r>
              <a:rPr lang="en-US" sz="4700" dirty="0" smtClean="0"/>
              <a:t> </a:t>
            </a:r>
            <a:r>
              <a:rPr lang="en-US" sz="4700" dirty="0" err="1" smtClean="0"/>
              <a:t>şarkılar</a:t>
            </a:r>
            <a:r>
              <a:rPr lang="en-US" sz="4700" dirty="0" smtClean="0"/>
              <a:t> </a:t>
            </a:r>
            <a:r>
              <a:rPr lang="en-US" sz="4700" dirty="0" err="1" smtClean="0"/>
              <a:t>üzerinden</a:t>
            </a:r>
            <a:r>
              <a:rPr lang="en-US" sz="4700" dirty="0" smtClean="0"/>
              <a:t> </a:t>
            </a:r>
            <a:r>
              <a:rPr lang="en-US" sz="4700" dirty="0" err="1" smtClean="0"/>
              <a:t>beş</a:t>
            </a:r>
            <a:r>
              <a:rPr lang="en-US" sz="4700" dirty="0" smtClean="0"/>
              <a:t> </a:t>
            </a:r>
            <a:r>
              <a:rPr lang="en-US" sz="4700" dirty="0" err="1" smtClean="0"/>
              <a:t>yakın</a:t>
            </a:r>
            <a:r>
              <a:rPr lang="en-US" sz="4700" dirty="0" smtClean="0"/>
              <a:t> </a:t>
            </a:r>
            <a:r>
              <a:rPr lang="en-US" sz="4700" dirty="0" err="1" smtClean="0"/>
              <a:t>kullanıcı</a:t>
            </a:r>
            <a:r>
              <a:rPr lang="en-US" sz="4700" dirty="0" smtClean="0"/>
              <a:t> </a:t>
            </a:r>
            <a:r>
              <a:rPr lang="en-US" sz="4700" dirty="0" err="1" smtClean="0"/>
              <a:t>bulur</a:t>
            </a:r>
            <a:r>
              <a:rPr lang="en-US" sz="4700" dirty="0" smtClean="0"/>
              <a:t>.</a:t>
            </a:r>
            <a:endParaRPr lang="en-US" sz="4700" dirty="0"/>
          </a:p>
          <a:p>
            <a:pPr algn="just">
              <a:lnSpc>
                <a:spcPct val="150000"/>
              </a:lnSpc>
            </a:pPr>
            <a:r>
              <a:rPr lang="en-US" sz="4700" b="1" dirty="0" err="1"/>
              <a:t>Weka</a:t>
            </a:r>
            <a:r>
              <a:rPr lang="en-US" sz="4700" b="1" dirty="0"/>
              <a:t> </a:t>
            </a:r>
            <a:r>
              <a:rPr lang="en-US" sz="4700" b="1" dirty="0" smtClean="0"/>
              <a:t>K-NN (En </a:t>
            </a:r>
            <a:r>
              <a:rPr lang="en-US" sz="4700" b="1" dirty="0" err="1" smtClean="0"/>
              <a:t>yakın</a:t>
            </a:r>
            <a:r>
              <a:rPr lang="en-US" sz="4700" b="1" dirty="0" smtClean="0"/>
              <a:t> k </a:t>
            </a:r>
            <a:r>
              <a:rPr lang="en-US" sz="4700" b="1" dirty="0" err="1" smtClean="0"/>
              <a:t>komşu</a:t>
            </a:r>
            <a:r>
              <a:rPr lang="en-US" sz="4700" b="1" dirty="0" smtClean="0"/>
              <a:t>)</a:t>
            </a:r>
            <a:r>
              <a:rPr lang="tr-TR" sz="4700" b="1" dirty="0" smtClean="0"/>
              <a:t>:</a:t>
            </a:r>
            <a:r>
              <a:rPr lang="en-US" sz="4700" b="1" dirty="0" smtClean="0"/>
              <a:t> </a:t>
            </a:r>
            <a:r>
              <a:rPr lang="en-US" sz="4700" dirty="0" smtClean="0"/>
              <a:t>Bu </a:t>
            </a:r>
            <a:r>
              <a:rPr lang="en-US" sz="4700" dirty="0" err="1" smtClean="0"/>
              <a:t>algoritma</a:t>
            </a:r>
            <a:r>
              <a:rPr lang="en-US" sz="4700" dirty="0" smtClean="0"/>
              <a:t> </a:t>
            </a:r>
            <a:r>
              <a:rPr lang="en-US" sz="4700" dirty="0" err="1" smtClean="0"/>
              <a:t>Şekil</a:t>
            </a:r>
            <a:r>
              <a:rPr lang="en-US" sz="4700" dirty="0" smtClean="0"/>
              <a:t> 2’de </a:t>
            </a:r>
            <a:r>
              <a:rPr lang="en-US" sz="4700" dirty="0" err="1" smtClean="0"/>
              <a:t>gösterilen</a:t>
            </a:r>
            <a:r>
              <a:rPr lang="en-US" sz="4700" dirty="0" smtClean="0"/>
              <a:t> </a:t>
            </a:r>
            <a:r>
              <a:rPr lang="en-US" sz="4700" dirty="0" err="1" smtClean="0"/>
              <a:t>şarkılar</a:t>
            </a:r>
            <a:r>
              <a:rPr lang="en-US" sz="4700" dirty="0" smtClean="0"/>
              <a:t> </a:t>
            </a:r>
            <a:r>
              <a:rPr lang="en-US" sz="4700" dirty="0" err="1" smtClean="0"/>
              <a:t>arasında</a:t>
            </a:r>
            <a:r>
              <a:rPr lang="en-US" sz="4700" dirty="0" smtClean="0"/>
              <a:t> </a:t>
            </a:r>
            <a:r>
              <a:rPr lang="en-US" sz="4700" dirty="0" err="1" smtClean="0"/>
              <a:t>benzerlik</a:t>
            </a:r>
            <a:r>
              <a:rPr lang="en-US" sz="4700" dirty="0" smtClean="0"/>
              <a:t> </a:t>
            </a:r>
            <a:r>
              <a:rPr lang="en-US" sz="4700" dirty="0" err="1" smtClean="0"/>
              <a:t>kurar</a:t>
            </a:r>
            <a:r>
              <a:rPr lang="en-US" sz="4700" dirty="0" smtClean="0"/>
              <a:t>. </a:t>
            </a:r>
            <a:r>
              <a:rPr lang="en-US" sz="4700" dirty="0" err="1" smtClean="0"/>
              <a:t>Şarkıların</a:t>
            </a:r>
            <a:r>
              <a:rPr lang="en-US" sz="4700" dirty="0" smtClean="0"/>
              <a:t> </a:t>
            </a:r>
            <a:r>
              <a:rPr lang="en-US" sz="4700" dirty="0" err="1" smtClean="0"/>
              <a:t>benzer</a:t>
            </a:r>
            <a:r>
              <a:rPr lang="en-US" sz="4700" dirty="0" smtClean="0"/>
              <a:t> </a:t>
            </a:r>
            <a:r>
              <a:rPr lang="en-US" sz="4700" dirty="0" err="1" smtClean="0"/>
              <a:t>olarak</a:t>
            </a:r>
            <a:r>
              <a:rPr lang="en-US" sz="4700" dirty="0" smtClean="0"/>
              <a:t> </a:t>
            </a:r>
            <a:r>
              <a:rPr lang="en-US" sz="4700" dirty="0" err="1" smtClean="0"/>
              <a:t>sınıflandırılabilmeleri</a:t>
            </a:r>
            <a:r>
              <a:rPr lang="en-US" sz="4700" dirty="0" smtClean="0"/>
              <a:t> </a:t>
            </a:r>
            <a:r>
              <a:rPr lang="en-US" sz="4700" dirty="0" err="1" smtClean="0"/>
              <a:t>için</a:t>
            </a:r>
            <a:r>
              <a:rPr lang="en-US" sz="4700" dirty="0" smtClean="0"/>
              <a:t> </a:t>
            </a:r>
            <a:r>
              <a:rPr lang="en-US" sz="4700" dirty="0" err="1" smtClean="0"/>
              <a:t>yakın</a:t>
            </a:r>
            <a:r>
              <a:rPr lang="en-US" sz="4700" dirty="0" smtClean="0"/>
              <a:t> </a:t>
            </a:r>
            <a:r>
              <a:rPr lang="en-US" sz="4700" dirty="0" err="1" smtClean="0"/>
              <a:t>frekans</a:t>
            </a:r>
            <a:r>
              <a:rPr lang="en-US" sz="4700" dirty="0" smtClean="0"/>
              <a:t> </a:t>
            </a:r>
            <a:r>
              <a:rPr lang="en-US" sz="4700" dirty="0" err="1" smtClean="0"/>
              <a:t>ve</a:t>
            </a:r>
            <a:r>
              <a:rPr lang="en-US" sz="4700" dirty="0" smtClean="0"/>
              <a:t> rating </a:t>
            </a:r>
            <a:r>
              <a:rPr lang="en-US" sz="4700" dirty="0" err="1" smtClean="0"/>
              <a:t>değerlerine</a:t>
            </a:r>
            <a:r>
              <a:rPr lang="en-US" sz="4700" dirty="0" smtClean="0"/>
              <a:t> </a:t>
            </a:r>
            <a:r>
              <a:rPr lang="en-US" sz="4700" dirty="0" err="1" smtClean="0"/>
              <a:t>sahip</a:t>
            </a:r>
            <a:r>
              <a:rPr lang="en-US" sz="4700" dirty="0" smtClean="0"/>
              <a:t> </a:t>
            </a:r>
            <a:r>
              <a:rPr lang="en-US" sz="4700" dirty="0" err="1" smtClean="0"/>
              <a:t>olmaları</a:t>
            </a:r>
            <a:r>
              <a:rPr lang="en-US" sz="4700" dirty="0" smtClean="0"/>
              <a:t> </a:t>
            </a:r>
            <a:r>
              <a:rPr lang="en-US" sz="4700" dirty="0" err="1" smtClean="0"/>
              <a:t>gerekir</a:t>
            </a:r>
            <a:r>
              <a:rPr lang="en-US" sz="4700" dirty="0" smtClean="0"/>
              <a:t>. Set 2 </a:t>
            </a:r>
            <a:r>
              <a:rPr lang="en-US" sz="4700" dirty="0" err="1" smtClean="0"/>
              <a:t>içinden</a:t>
            </a:r>
            <a:r>
              <a:rPr lang="en-US" sz="4700" dirty="0" smtClean="0"/>
              <a:t>, Set 1’deki </a:t>
            </a:r>
            <a:r>
              <a:rPr lang="en-US" sz="4700" dirty="0" err="1" smtClean="0"/>
              <a:t>şarkılara</a:t>
            </a:r>
            <a:r>
              <a:rPr lang="en-US" sz="4700" dirty="0" smtClean="0"/>
              <a:t> </a:t>
            </a:r>
            <a:r>
              <a:rPr lang="en-US" sz="4700" dirty="0" err="1" smtClean="0"/>
              <a:t>yakın</a:t>
            </a:r>
            <a:r>
              <a:rPr lang="en-US" sz="4700" dirty="0" smtClean="0"/>
              <a:t> </a:t>
            </a:r>
            <a:r>
              <a:rPr lang="en-US" sz="4700" dirty="0" err="1" smtClean="0"/>
              <a:t>bulunan</a:t>
            </a:r>
            <a:r>
              <a:rPr lang="en-US" sz="4700" dirty="0" smtClean="0"/>
              <a:t> </a:t>
            </a:r>
            <a:r>
              <a:rPr lang="en-US" sz="4700" dirty="0" err="1" smtClean="0"/>
              <a:t>şarkılar</a:t>
            </a:r>
            <a:r>
              <a:rPr lang="en-US" sz="4700" dirty="0" smtClean="0"/>
              <a:t> final </a:t>
            </a:r>
            <a:r>
              <a:rPr lang="en-US" sz="4700" dirty="0" err="1" smtClean="0"/>
              <a:t>önerileri</a:t>
            </a:r>
            <a:r>
              <a:rPr lang="en-US" sz="4700" dirty="0" smtClean="0"/>
              <a:t> </a:t>
            </a:r>
            <a:r>
              <a:rPr lang="en-US" sz="4700" dirty="0" err="1" smtClean="0"/>
              <a:t>içine</a:t>
            </a:r>
            <a:r>
              <a:rPr lang="en-US" sz="4700" dirty="0" smtClean="0"/>
              <a:t> </a:t>
            </a:r>
            <a:r>
              <a:rPr lang="en-US" sz="4700" dirty="0" err="1" smtClean="0"/>
              <a:t>alınır</a:t>
            </a:r>
            <a:r>
              <a:rPr lang="en-US" sz="4700" dirty="0" smtClean="0"/>
              <a:t>.</a:t>
            </a:r>
            <a:endParaRPr lang="en-US" sz="4700" dirty="0"/>
          </a:p>
          <a:p>
            <a:pPr algn="just">
              <a:lnSpc>
                <a:spcPct val="150000"/>
              </a:lnSpc>
            </a:pPr>
            <a:r>
              <a:rPr lang="en-US" sz="4700" b="1" dirty="0" err="1" smtClean="0"/>
              <a:t>İçeriğe</a:t>
            </a:r>
            <a:r>
              <a:rPr lang="en-US" sz="4700" b="1" dirty="0" smtClean="0"/>
              <a:t> </a:t>
            </a:r>
            <a:r>
              <a:rPr lang="en-US" sz="4700" b="1" dirty="0" err="1" smtClean="0"/>
              <a:t>dayalı</a:t>
            </a:r>
            <a:r>
              <a:rPr lang="en-US" sz="4700" b="1" dirty="0" smtClean="0"/>
              <a:t> </a:t>
            </a:r>
            <a:r>
              <a:rPr lang="en-US" sz="4700" b="1" dirty="0" err="1" smtClean="0"/>
              <a:t>filtreleme</a:t>
            </a:r>
            <a:r>
              <a:rPr lang="en-US" sz="4700" b="1" dirty="0" smtClean="0"/>
              <a:t> (</a:t>
            </a:r>
            <a:r>
              <a:rPr lang="en-US" sz="4700" b="1" dirty="0" err="1" smtClean="0"/>
              <a:t>Yardımcı</a:t>
            </a:r>
            <a:r>
              <a:rPr lang="en-US" sz="4700" b="1" dirty="0" smtClean="0"/>
              <a:t> </a:t>
            </a:r>
            <a:r>
              <a:rPr lang="en-US" sz="4700" b="1" dirty="0" err="1" smtClean="0"/>
              <a:t>paradigma</a:t>
            </a:r>
            <a:r>
              <a:rPr lang="en-US" sz="4700" b="1" dirty="0" smtClean="0"/>
              <a:t>): </a:t>
            </a:r>
            <a:r>
              <a:rPr lang="en-US" sz="4700" dirty="0" err="1" smtClean="0"/>
              <a:t>Ortak</a:t>
            </a:r>
            <a:r>
              <a:rPr lang="en-US" sz="4700" dirty="0" smtClean="0"/>
              <a:t> </a:t>
            </a:r>
            <a:r>
              <a:rPr lang="en-US" sz="4700" dirty="0" err="1" smtClean="0"/>
              <a:t>tercihlere</a:t>
            </a:r>
            <a:r>
              <a:rPr lang="en-US" sz="4700" dirty="0" smtClean="0"/>
              <a:t> </a:t>
            </a:r>
            <a:r>
              <a:rPr lang="en-US" sz="4700" dirty="0" err="1" smtClean="0"/>
              <a:t>dayalı</a:t>
            </a:r>
            <a:r>
              <a:rPr lang="en-US" sz="4700" dirty="0" smtClean="0"/>
              <a:t> </a:t>
            </a:r>
            <a:r>
              <a:rPr lang="en-US" sz="4700" dirty="0" err="1" smtClean="0"/>
              <a:t>filtrelere</a:t>
            </a:r>
            <a:r>
              <a:rPr lang="en-US" sz="4700" dirty="0" smtClean="0"/>
              <a:t> </a:t>
            </a:r>
            <a:r>
              <a:rPr lang="en-US" sz="4700" dirty="0" err="1" smtClean="0"/>
              <a:t>ve</a:t>
            </a:r>
            <a:r>
              <a:rPr lang="en-US" sz="4700" dirty="0" smtClean="0"/>
              <a:t> K-NN </a:t>
            </a:r>
            <a:r>
              <a:rPr lang="en-US" sz="4700" dirty="0" err="1" smtClean="0"/>
              <a:t>basamaklarından</a:t>
            </a:r>
            <a:r>
              <a:rPr lang="en-US" sz="4700" dirty="0" smtClean="0"/>
              <a:t> </a:t>
            </a:r>
            <a:r>
              <a:rPr lang="en-US" sz="4700" dirty="0" err="1" smtClean="0"/>
              <a:t>sonra</a:t>
            </a:r>
            <a:r>
              <a:rPr lang="en-US" sz="4700" dirty="0"/>
              <a:t> </a:t>
            </a:r>
            <a:r>
              <a:rPr lang="en-US" sz="4700" dirty="0" smtClean="0"/>
              <a:t>Set </a:t>
            </a:r>
            <a:r>
              <a:rPr lang="en-US" sz="4700" dirty="0"/>
              <a:t>1’deki </a:t>
            </a:r>
            <a:r>
              <a:rPr lang="en-US" sz="4700" dirty="0" err="1"/>
              <a:t>şarkılar</a:t>
            </a:r>
            <a:r>
              <a:rPr lang="en-US" sz="4700" dirty="0"/>
              <a:t> </a:t>
            </a:r>
            <a:r>
              <a:rPr lang="en-US" sz="4700" dirty="0" err="1" smtClean="0"/>
              <a:t>ile</a:t>
            </a:r>
            <a:r>
              <a:rPr lang="en-US" sz="4700" dirty="0" smtClean="0"/>
              <a:t> </a:t>
            </a:r>
            <a:r>
              <a:rPr lang="en-US" sz="4700" dirty="0" err="1" smtClean="0"/>
              <a:t>aynı</a:t>
            </a:r>
            <a:r>
              <a:rPr lang="en-US" sz="4700" dirty="0" smtClean="0"/>
              <a:t> </a:t>
            </a:r>
            <a:r>
              <a:rPr lang="en-US" sz="4700" dirty="0" err="1" smtClean="0"/>
              <a:t>albüm</a:t>
            </a:r>
            <a:r>
              <a:rPr lang="en-US" sz="4700" dirty="0" smtClean="0"/>
              <a:t>, </a:t>
            </a:r>
            <a:r>
              <a:rPr lang="en-US" sz="4700" dirty="0" err="1" smtClean="0"/>
              <a:t>sanatçı</a:t>
            </a:r>
            <a:r>
              <a:rPr lang="en-US" sz="4700" dirty="0" smtClean="0"/>
              <a:t> </a:t>
            </a:r>
            <a:r>
              <a:rPr lang="en-US" sz="4700" dirty="0" err="1" smtClean="0"/>
              <a:t>veya</a:t>
            </a:r>
            <a:r>
              <a:rPr lang="en-US" sz="4700" dirty="0" smtClean="0"/>
              <a:t> </a:t>
            </a:r>
            <a:r>
              <a:rPr lang="en-US" sz="4700" dirty="0" err="1" smtClean="0"/>
              <a:t>türe</a:t>
            </a:r>
            <a:r>
              <a:rPr lang="en-US" sz="4700" dirty="0" smtClean="0"/>
              <a:t> </a:t>
            </a:r>
            <a:r>
              <a:rPr lang="en-US" sz="4700" dirty="0" err="1" smtClean="0"/>
              <a:t>sahip</a:t>
            </a:r>
            <a:r>
              <a:rPr lang="en-US" sz="4700" dirty="0" smtClean="0"/>
              <a:t> </a:t>
            </a:r>
            <a:r>
              <a:rPr lang="en-US" sz="4700" dirty="0" err="1" smtClean="0"/>
              <a:t>şarkılar</a:t>
            </a:r>
            <a:r>
              <a:rPr lang="en-US" sz="4700" dirty="0" smtClean="0"/>
              <a:t> </a:t>
            </a:r>
            <a:r>
              <a:rPr lang="en-US" sz="4700" dirty="0" err="1" smtClean="0"/>
              <a:t>öncelikli</a:t>
            </a:r>
            <a:r>
              <a:rPr lang="en-US" sz="4700" dirty="0" smtClean="0"/>
              <a:t> </a:t>
            </a:r>
            <a:r>
              <a:rPr lang="en-US" sz="4700" dirty="0" err="1" smtClean="0"/>
              <a:t>olarak</a:t>
            </a:r>
            <a:r>
              <a:rPr lang="en-US" sz="4700" dirty="0" smtClean="0"/>
              <a:t> </a:t>
            </a:r>
            <a:r>
              <a:rPr lang="en-US" sz="4700" dirty="0" err="1" smtClean="0"/>
              <a:t>önerilirler</a:t>
            </a:r>
            <a:r>
              <a:rPr lang="en-US" sz="4700" dirty="0" smtClean="0"/>
              <a:t>.</a:t>
            </a:r>
            <a:endParaRPr lang="tr-TR" sz="4700" dirty="0"/>
          </a:p>
          <a:p>
            <a:pPr algn="just">
              <a:lnSpc>
                <a:spcPct val="150000"/>
              </a:lnSpc>
            </a:pPr>
            <a:r>
              <a:rPr lang="tr-TR" sz="4700" b="1" dirty="0"/>
              <a:t>Cold </a:t>
            </a:r>
            <a:r>
              <a:rPr lang="tr-TR" sz="4700" b="1" dirty="0" smtClean="0"/>
              <a:t>Start:</a:t>
            </a:r>
            <a:r>
              <a:rPr lang="en-US" sz="4700" b="1" dirty="0" smtClean="0"/>
              <a:t> </a:t>
            </a:r>
            <a:r>
              <a:rPr lang="en-US" sz="4700" dirty="0" err="1" smtClean="0"/>
              <a:t>Başka</a:t>
            </a:r>
            <a:r>
              <a:rPr lang="en-US" sz="4700" dirty="0" smtClean="0"/>
              <a:t> </a:t>
            </a:r>
            <a:r>
              <a:rPr lang="en-US" sz="4700" dirty="0" err="1" smtClean="0"/>
              <a:t>hiçbir</a:t>
            </a:r>
            <a:r>
              <a:rPr lang="en-US" sz="4700" dirty="0" smtClean="0"/>
              <a:t> </a:t>
            </a:r>
            <a:r>
              <a:rPr lang="en-US" sz="4700" dirty="0" err="1" smtClean="0"/>
              <a:t>kullanıcı</a:t>
            </a:r>
            <a:r>
              <a:rPr lang="en-US" sz="4700" dirty="0" smtClean="0"/>
              <a:t> </a:t>
            </a:r>
            <a:r>
              <a:rPr lang="en-US" sz="4700" dirty="0" err="1" smtClean="0"/>
              <a:t>ile</a:t>
            </a:r>
            <a:r>
              <a:rPr lang="en-US" sz="4700" dirty="0" smtClean="0"/>
              <a:t> </a:t>
            </a:r>
            <a:r>
              <a:rPr lang="en-US" sz="4700" dirty="0" err="1" smtClean="0"/>
              <a:t>eşleşemeyen</a:t>
            </a:r>
            <a:r>
              <a:rPr lang="en-US" sz="4700" dirty="0" smtClean="0"/>
              <a:t> </a:t>
            </a:r>
            <a:r>
              <a:rPr lang="en-US" sz="4700" dirty="0" err="1" smtClean="0"/>
              <a:t>yeni</a:t>
            </a:r>
            <a:r>
              <a:rPr lang="en-US" sz="4700" dirty="0" smtClean="0"/>
              <a:t> </a:t>
            </a:r>
            <a:r>
              <a:rPr lang="en-US" sz="4700" dirty="0" err="1" smtClean="0"/>
              <a:t>kullanıcılara</a:t>
            </a:r>
            <a:r>
              <a:rPr lang="en-US" sz="4700" dirty="0" smtClean="0"/>
              <a:t> </a:t>
            </a:r>
            <a:r>
              <a:rPr lang="en-US" sz="4700" dirty="0" err="1" smtClean="0"/>
              <a:t>içeriğe</a:t>
            </a:r>
            <a:r>
              <a:rPr lang="en-US" sz="4700" dirty="0" smtClean="0"/>
              <a:t> </a:t>
            </a:r>
            <a:r>
              <a:rPr lang="en-US" sz="4700" dirty="0" err="1" smtClean="0"/>
              <a:t>dayalı</a:t>
            </a:r>
            <a:r>
              <a:rPr lang="en-US" sz="4700" dirty="0" smtClean="0"/>
              <a:t> </a:t>
            </a:r>
            <a:r>
              <a:rPr lang="en-US" sz="4700" dirty="0" err="1" smtClean="0"/>
              <a:t>filtreleme</a:t>
            </a:r>
            <a:r>
              <a:rPr lang="en-US" sz="4700" dirty="0" smtClean="0"/>
              <a:t> </a:t>
            </a:r>
            <a:r>
              <a:rPr lang="en-US" sz="4700" dirty="0" err="1" smtClean="0"/>
              <a:t>kullanarak</a:t>
            </a:r>
            <a:r>
              <a:rPr lang="en-US" sz="4700" dirty="0" smtClean="0"/>
              <a:t> </a:t>
            </a:r>
            <a:r>
              <a:rPr lang="en-US" sz="4700" dirty="0" err="1" smtClean="0"/>
              <a:t>şarkı</a:t>
            </a:r>
            <a:r>
              <a:rPr lang="en-US" sz="4700" dirty="0" smtClean="0"/>
              <a:t> </a:t>
            </a:r>
            <a:r>
              <a:rPr lang="en-US" sz="4700" dirty="0" err="1" smtClean="0"/>
              <a:t>önerilir</a:t>
            </a:r>
            <a:r>
              <a:rPr lang="tr-TR" sz="4700" dirty="0" smtClean="0"/>
              <a:t>.</a:t>
            </a:r>
            <a:endParaRPr lang="tr-TR" sz="4700" dirty="0"/>
          </a:p>
          <a:p>
            <a:endParaRPr lang="tr-TR" sz="4700" dirty="0"/>
          </a:p>
        </p:txBody>
      </p:sp>
      <p:sp>
        <p:nvSpPr>
          <p:cNvPr id="3" name="Rectangle 2"/>
          <p:cNvSpPr/>
          <p:nvPr/>
        </p:nvSpPr>
        <p:spPr>
          <a:xfrm>
            <a:off x="22183344" y="9674549"/>
            <a:ext cx="9948672" cy="618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2600" dirty="0"/>
          </a:p>
        </p:txBody>
      </p:sp>
      <p:graphicFrame>
        <p:nvGraphicFramePr>
          <p:cNvPr id="55" name="Content Placeholder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5290337"/>
              </p:ext>
            </p:extLst>
          </p:nvPr>
        </p:nvGraphicFramePr>
        <p:xfrm>
          <a:off x="22452787" y="9656829"/>
          <a:ext cx="8758733" cy="6083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Rectangle 9"/>
          <p:cNvSpPr/>
          <p:nvPr/>
        </p:nvSpPr>
        <p:spPr>
          <a:xfrm>
            <a:off x="22541121" y="15953222"/>
            <a:ext cx="879372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600" dirty="0"/>
              <a:t>Sound </a:t>
            </a:r>
            <a:r>
              <a:rPr lang="tr-TR" sz="2600" dirty="0" smtClean="0"/>
              <a:t>Tree</a:t>
            </a:r>
            <a:r>
              <a:rPr lang="en-US" sz="2600" dirty="0"/>
              <a:t> </a:t>
            </a:r>
            <a:r>
              <a:rPr lang="en-US" sz="2600" dirty="0" err="1" smtClean="0"/>
              <a:t>sisteminin</a:t>
            </a:r>
            <a:r>
              <a:rPr lang="en-US" sz="2600" dirty="0" smtClean="0"/>
              <a:t> </a:t>
            </a:r>
            <a:r>
              <a:rPr lang="en-US" sz="2600" dirty="0" err="1" smtClean="0"/>
              <a:t>değerlendirmesi</a:t>
            </a:r>
            <a:r>
              <a:rPr lang="en-US" sz="2600" dirty="0" smtClean="0"/>
              <a:t> 20 </a:t>
            </a:r>
            <a:r>
              <a:rPr lang="en-US" sz="2600" dirty="0" err="1" smtClean="0"/>
              <a:t>günlük</a:t>
            </a:r>
            <a:r>
              <a:rPr lang="en-US" sz="2600" dirty="0" smtClean="0"/>
              <a:t>, 30 </a:t>
            </a:r>
            <a:r>
              <a:rPr lang="en-US" sz="2600" dirty="0" err="1" smtClean="0"/>
              <a:t>günlük</a:t>
            </a:r>
            <a:r>
              <a:rPr lang="en-US" sz="2600" dirty="0" smtClean="0"/>
              <a:t> </a:t>
            </a:r>
            <a:r>
              <a:rPr lang="en-US" sz="2600" dirty="0" err="1" smtClean="0"/>
              <a:t>ve</a:t>
            </a:r>
            <a:r>
              <a:rPr lang="en-US" sz="2600" dirty="0" smtClean="0"/>
              <a:t> 2 </a:t>
            </a:r>
            <a:r>
              <a:rPr lang="en-US" sz="2600" dirty="0" err="1" smtClean="0"/>
              <a:t>aylık</a:t>
            </a:r>
            <a:r>
              <a:rPr lang="en-US" sz="2600" dirty="0" smtClean="0"/>
              <a:t> </a:t>
            </a:r>
            <a:r>
              <a:rPr lang="en-US" sz="2600" dirty="0" err="1" smtClean="0"/>
              <a:t>kullanıcı</a:t>
            </a:r>
            <a:r>
              <a:rPr lang="en-US" sz="2600" dirty="0" smtClean="0"/>
              <a:t> </a:t>
            </a:r>
            <a:r>
              <a:rPr lang="en-US" sz="2600" dirty="0" err="1" smtClean="0"/>
              <a:t>kayıtlarından</a:t>
            </a:r>
            <a:r>
              <a:rPr lang="en-US" sz="2600" dirty="0" smtClean="0"/>
              <a:t> </a:t>
            </a:r>
            <a:r>
              <a:rPr lang="en-US" sz="2600" dirty="0" err="1" smtClean="0"/>
              <a:t>oluşan</a:t>
            </a:r>
            <a:r>
              <a:rPr lang="en-US" sz="2600" dirty="0" smtClean="0"/>
              <a:t> </a:t>
            </a:r>
            <a:r>
              <a:rPr lang="en-US" sz="2600" dirty="0" err="1" smtClean="0"/>
              <a:t>veritabanları</a:t>
            </a:r>
            <a:r>
              <a:rPr lang="en-US" sz="2600" dirty="0" smtClean="0"/>
              <a:t> </a:t>
            </a:r>
            <a:r>
              <a:rPr lang="en-US" sz="2600" dirty="0" err="1" smtClean="0"/>
              <a:t>ile</a:t>
            </a:r>
            <a:r>
              <a:rPr lang="en-US" sz="2600" dirty="0" smtClean="0"/>
              <a:t> </a:t>
            </a:r>
            <a:r>
              <a:rPr lang="en-US" sz="2600" dirty="0" err="1" smtClean="0"/>
              <a:t>tamamlandı</a:t>
            </a:r>
            <a:r>
              <a:rPr lang="en-US" sz="2600" dirty="0" smtClean="0"/>
              <a:t>.</a:t>
            </a:r>
            <a:endParaRPr lang="en-US" sz="26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600" dirty="0" err="1" smtClean="0"/>
              <a:t>Genel</a:t>
            </a:r>
            <a:r>
              <a:rPr lang="en-US" sz="2600" dirty="0" smtClean="0"/>
              <a:t> </a:t>
            </a:r>
            <a:r>
              <a:rPr lang="en-US" sz="2600" dirty="0" err="1" smtClean="0"/>
              <a:t>sonuç</a:t>
            </a:r>
            <a:r>
              <a:rPr lang="en-US" sz="2600" dirty="0" smtClean="0"/>
              <a:t> </a:t>
            </a:r>
            <a:r>
              <a:rPr lang="en-US" sz="2600" dirty="0" err="1" smtClean="0"/>
              <a:t>hesaplanırken</a:t>
            </a:r>
            <a:r>
              <a:rPr lang="en-US" sz="2600" dirty="0" smtClean="0"/>
              <a:t>, hem test hem </a:t>
            </a:r>
            <a:r>
              <a:rPr lang="en-US" sz="2600" dirty="0" err="1" smtClean="0"/>
              <a:t>eğitim</a:t>
            </a:r>
            <a:r>
              <a:rPr lang="en-US" sz="2600" dirty="0" smtClean="0"/>
              <a:t> </a:t>
            </a:r>
            <a:r>
              <a:rPr lang="en-US" sz="2600" dirty="0" err="1" smtClean="0"/>
              <a:t>veri</a:t>
            </a:r>
            <a:r>
              <a:rPr lang="en-US" sz="2600" dirty="0" smtClean="0"/>
              <a:t> </a:t>
            </a:r>
            <a:r>
              <a:rPr lang="en-US" sz="2600" dirty="0" err="1" smtClean="0"/>
              <a:t>setlerinde</a:t>
            </a:r>
            <a:r>
              <a:rPr lang="en-US" sz="2600" dirty="0" smtClean="0"/>
              <a:t> </a:t>
            </a:r>
            <a:r>
              <a:rPr lang="en-US" sz="2600" dirty="0" err="1" smtClean="0"/>
              <a:t>bulunan</a:t>
            </a:r>
            <a:r>
              <a:rPr lang="en-US" sz="2600" dirty="0" smtClean="0"/>
              <a:t> </a:t>
            </a:r>
            <a:r>
              <a:rPr lang="en-US" sz="2600" dirty="0" err="1" smtClean="0"/>
              <a:t>kullanıcıların</a:t>
            </a:r>
            <a:r>
              <a:rPr lang="en-US" sz="2600" dirty="0" smtClean="0"/>
              <a:t> </a:t>
            </a:r>
            <a:r>
              <a:rPr lang="en-US" sz="2600" dirty="0" err="1" smtClean="0"/>
              <a:t>bireysel</a:t>
            </a:r>
            <a:r>
              <a:rPr lang="en-US" sz="2600" dirty="0" smtClean="0"/>
              <a:t> </a:t>
            </a:r>
            <a:r>
              <a:rPr lang="en-US" sz="2600" dirty="0" err="1" smtClean="0"/>
              <a:t>sonuçlarının</a:t>
            </a:r>
            <a:r>
              <a:rPr lang="en-US" sz="2600" dirty="0" smtClean="0"/>
              <a:t> </a:t>
            </a:r>
            <a:r>
              <a:rPr lang="en-US" sz="2600" dirty="0" err="1" smtClean="0"/>
              <a:t>ortalamaları</a:t>
            </a:r>
            <a:r>
              <a:rPr lang="en-US" sz="2600" dirty="0" smtClean="0"/>
              <a:t> </a:t>
            </a:r>
            <a:r>
              <a:rPr lang="en-US" sz="2600" dirty="0" err="1" smtClean="0"/>
              <a:t>alındı</a:t>
            </a:r>
            <a:r>
              <a:rPr lang="en-US" sz="2600" dirty="0" smtClean="0"/>
              <a:t>.</a:t>
            </a:r>
          </a:p>
        </p:txBody>
      </p:sp>
      <p:pic>
        <p:nvPicPr>
          <p:cNvPr id="58" name="Content Placeholder 2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4847" y="41537971"/>
            <a:ext cx="3114609" cy="214542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/>
              <p:cNvSpPr/>
              <p:nvPr/>
            </p:nvSpPr>
            <p:spPr>
              <a:xfrm>
                <a:off x="11576458" y="30977740"/>
                <a:ext cx="9445166" cy="114709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 algn="just">
                  <a:lnSpc>
                    <a:spcPct val="150000"/>
                  </a:lnSpc>
                  <a:buClr>
                    <a:schemeClr val="accent1"/>
                  </a:buClr>
                  <a:buFont typeface="Arial" panose="020B0604020202020204" pitchFamily="34" charset="0"/>
                  <a:buChar char="•"/>
                </a:pPr>
                <a:r>
                  <a:rPr lang="en-US" sz="2600" dirty="0" smtClean="0"/>
                  <a:t>Sound </a:t>
                </a:r>
                <a:r>
                  <a:rPr lang="en-US" sz="2600" dirty="0" err="1" smtClean="0"/>
                  <a:t>Tree’yi</a:t>
                </a:r>
                <a:r>
                  <a:rPr lang="en-US" sz="2600" dirty="0" smtClean="0"/>
                  <a:t> </a:t>
                </a:r>
                <a:r>
                  <a:rPr lang="en-US" sz="2600" dirty="0" err="1" smtClean="0"/>
                  <a:t>farklı</a:t>
                </a:r>
                <a:r>
                  <a:rPr lang="en-US" sz="2600" dirty="0" smtClean="0"/>
                  <a:t> </a:t>
                </a:r>
                <a:r>
                  <a:rPr lang="en-US" sz="2600" dirty="0" err="1" smtClean="0"/>
                  <a:t>büyüklükteki</a:t>
                </a:r>
                <a:r>
                  <a:rPr lang="en-US" sz="2600" dirty="0" smtClean="0"/>
                  <a:t> </a:t>
                </a:r>
                <a:r>
                  <a:rPr lang="en-US" sz="2600" dirty="0" err="1" smtClean="0"/>
                  <a:t>veri</a:t>
                </a:r>
                <a:r>
                  <a:rPr lang="en-US" sz="2600" dirty="0" smtClean="0"/>
                  <a:t> </a:t>
                </a:r>
                <a:r>
                  <a:rPr lang="en-US" sz="2600" dirty="0" err="1" smtClean="0"/>
                  <a:t>setleri</a:t>
                </a:r>
                <a:r>
                  <a:rPr lang="en-US" sz="2600" dirty="0" smtClean="0"/>
                  <a:t> </a:t>
                </a:r>
                <a:r>
                  <a:rPr lang="en-US" sz="2600" dirty="0" err="1" smtClean="0"/>
                  <a:t>ile</a:t>
                </a:r>
                <a:r>
                  <a:rPr lang="en-US" sz="2600" dirty="0" smtClean="0"/>
                  <a:t> test </a:t>
                </a:r>
                <a:r>
                  <a:rPr lang="en-US" sz="2600" dirty="0" err="1" smtClean="0"/>
                  <a:t>etmek</a:t>
                </a:r>
                <a:r>
                  <a:rPr lang="en-US" sz="2600" dirty="0" smtClean="0"/>
                  <a:t> </a:t>
                </a:r>
                <a:r>
                  <a:rPr lang="en-US" sz="2600" dirty="0" err="1" smtClean="0"/>
                  <a:t>için</a:t>
                </a:r>
                <a:r>
                  <a:rPr lang="en-US" sz="2600" dirty="0" smtClean="0"/>
                  <a:t> 20 </a:t>
                </a:r>
                <a:r>
                  <a:rPr lang="en-US" sz="2600" dirty="0" err="1" smtClean="0"/>
                  <a:t>günlük</a:t>
                </a:r>
                <a:r>
                  <a:rPr lang="en-US" sz="2600" dirty="0" smtClean="0"/>
                  <a:t>, 30 </a:t>
                </a:r>
                <a:r>
                  <a:rPr lang="en-US" sz="2600" dirty="0" err="1" smtClean="0"/>
                  <a:t>günlük</a:t>
                </a:r>
                <a:r>
                  <a:rPr lang="en-US" sz="2600" dirty="0" smtClean="0"/>
                  <a:t> </a:t>
                </a:r>
                <a:r>
                  <a:rPr lang="en-US" sz="2600" dirty="0" err="1" smtClean="0"/>
                  <a:t>ve</a:t>
                </a:r>
                <a:r>
                  <a:rPr lang="en-US" sz="2600" dirty="0" smtClean="0"/>
                  <a:t> 2 </a:t>
                </a:r>
                <a:r>
                  <a:rPr lang="en-US" sz="2600" dirty="0" err="1" smtClean="0"/>
                  <a:t>aylık</a:t>
                </a:r>
                <a:r>
                  <a:rPr lang="en-US" sz="2600" dirty="0" smtClean="0"/>
                  <a:t> </a:t>
                </a:r>
                <a:r>
                  <a:rPr lang="en-US" sz="2600" dirty="0" err="1" smtClean="0"/>
                  <a:t>kullanıcı</a:t>
                </a:r>
                <a:r>
                  <a:rPr lang="en-US" sz="2600" dirty="0" smtClean="0"/>
                  <a:t> </a:t>
                </a:r>
                <a:r>
                  <a:rPr lang="en-US" sz="2600" dirty="0" err="1" smtClean="0"/>
                  <a:t>kayıtları</a:t>
                </a:r>
                <a:r>
                  <a:rPr lang="en-US" sz="2600" dirty="0" smtClean="0"/>
                  <a:t> </a:t>
                </a:r>
                <a:r>
                  <a:rPr lang="en-US" sz="2600" dirty="0" err="1" smtClean="0"/>
                  <a:t>kullanılmıştır</a:t>
                </a:r>
                <a:r>
                  <a:rPr lang="en-US" sz="2600" dirty="0" smtClean="0"/>
                  <a:t>. </a:t>
                </a:r>
              </a:p>
              <a:p>
                <a:pPr marL="457200" indent="-457200" algn="just">
                  <a:lnSpc>
                    <a:spcPct val="150000"/>
                  </a:lnSpc>
                  <a:buClr>
                    <a:schemeClr val="accent1"/>
                  </a:buClr>
                  <a:buFont typeface="Arial" panose="020B0604020202020204" pitchFamily="34" charset="0"/>
                  <a:buChar char="•"/>
                </a:pPr>
                <a:endParaRPr lang="tr-TR" sz="2600" dirty="0"/>
              </a:p>
              <a:p>
                <a:pPr marL="457200" indent="-457200" algn="just">
                  <a:lnSpc>
                    <a:spcPct val="150000"/>
                  </a:lnSpc>
                  <a:buClr>
                    <a:schemeClr val="tx2"/>
                  </a:buClr>
                  <a:buFont typeface="Arial" panose="020B0604020202020204" pitchFamily="34" charset="0"/>
                  <a:buChar char="•"/>
                </a:pPr>
                <a:endParaRPr lang="en-US" sz="2600" b="1" dirty="0" smtClean="0"/>
              </a:p>
              <a:p>
                <a:pPr marL="457200" indent="-457200" algn="just">
                  <a:lnSpc>
                    <a:spcPct val="150000"/>
                  </a:lnSpc>
                  <a:buClr>
                    <a:schemeClr val="tx2"/>
                  </a:buClr>
                  <a:buFont typeface="Arial" panose="020B0604020202020204" pitchFamily="34" charset="0"/>
                  <a:buChar char="•"/>
                </a:pPr>
                <a:endParaRPr lang="en-US" sz="2600" b="1" dirty="0"/>
              </a:p>
              <a:p>
                <a:pPr marL="457200" indent="-457200" algn="just">
                  <a:lnSpc>
                    <a:spcPct val="150000"/>
                  </a:lnSpc>
                  <a:buClr>
                    <a:schemeClr val="tx2"/>
                  </a:buClr>
                  <a:buFont typeface="Arial" panose="020B0604020202020204" pitchFamily="34" charset="0"/>
                  <a:buChar char="•"/>
                </a:pPr>
                <a:endParaRPr lang="en-US" sz="2600" b="1" dirty="0" smtClean="0"/>
              </a:p>
              <a:p>
                <a:pPr marL="457200" indent="-457200" algn="just">
                  <a:lnSpc>
                    <a:spcPct val="150000"/>
                  </a:lnSpc>
                  <a:buClr>
                    <a:schemeClr val="tx2"/>
                  </a:buClr>
                  <a:buFont typeface="Arial" panose="020B0604020202020204" pitchFamily="34" charset="0"/>
                  <a:buChar char="•"/>
                </a:pPr>
                <a:endParaRPr lang="en-US" sz="2600" b="1" dirty="0"/>
              </a:p>
              <a:p>
                <a:pPr algn="just">
                  <a:lnSpc>
                    <a:spcPct val="150000"/>
                  </a:lnSpc>
                  <a:buClr>
                    <a:schemeClr val="tx2"/>
                  </a:buClr>
                </a:pPr>
                <a:endParaRPr lang="en-US" sz="2600" b="1" dirty="0"/>
              </a:p>
              <a:p>
                <a:pPr algn="just">
                  <a:lnSpc>
                    <a:spcPct val="150000"/>
                  </a:lnSpc>
                  <a:buClr>
                    <a:schemeClr val="tx2"/>
                  </a:buClr>
                </a:pPr>
                <a:r>
                  <a:rPr lang="en-US" sz="2600" b="1" dirty="0">
                    <a:solidFill>
                      <a:srgbClr val="00B050"/>
                    </a:solidFill>
                  </a:rPr>
                  <a:t> </a:t>
                </a:r>
                <a:r>
                  <a:rPr lang="en-US" sz="2600" b="1" dirty="0" smtClean="0">
                    <a:solidFill>
                      <a:srgbClr val="00B050"/>
                    </a:solidFill>
                  </a:rPr>
                  <a:t>               </a:t>
                </a:r>
                <a:r>
                  <a:rPr lang="en-US" sz="2600" b="1" dirty="0" err="1" smtClean="0">
                    <a:solidFill>
                      <a:srgbClr val="00B050"/>
                    </a:solidFill>
                  </a:rPr>
                  <a:t>Yeşil</a:t>
                </a:r>
                <a:r>
                  <a:rPr lang="en-US" sz="2600" b="1" dirty="0" smtClean="0">
                    <a:solidFill>
                      <a:srgbClr val="00B050"/>
                    </a:solidFill>
                  </a:rPr>
                  <a:t>:</a:t>
                </a:r>
                <a:r>
                  <a:rPr lang="en-US" sz="2600" b="1" dirty="0" smtClean="0"/>
                  <a:t> </a:t>
                </a:r>
                <a:r>
                  <a:rPr lang="en-US" sz="2600" dirty="0" smtClean="0"/>
                  <a:t>20 </a:t>
                </a:r>
                <a:r>
                  <a:rPr lang="en-US" sz="2600" dirty="0" err="1" smtClean="0"/>
                  <a:t>gün</a:t>
                </a:r>
                <a:r>
                  <a:rPr lang="en-US" sz="2600" dirty="0" smtClean="0"/>
                  <a:t>  </a:t>
                </a:r>
                <a:r>
                  <a:rPr lang="en-US" sz="2600" b="1" dirty="0" err="1" smtClean="0">
                    <a:solidFill>
                      <a:srgbClr val="00B0F0"/>
                    </a:solidFill>
                  </a:rPr>
                  <a:t>Mavi</a:t>
                </a:r>
                <a:r>
                  <a:rPr lang="en-US" sz="2600" b="1" dirty="0" smtClean="0">
                    <a:solidFill>
                      <a:srgbClr val="00B0F0"/>
                    </a:solidFill>
                  </a:rPr>
                  <a:t>:</a:t>
                </a:r>
                <a:r>
                  <a:rPr lang="en-US" sz="2600" b="1" dirty="0" smtClean="0"/>
                  <a:t> </a:t>
                </a:r>
                <a:r>
                  <a:rPr lang="en-US" sz="2600" dirty="0" smtClean="0"/>
                  <a:t>30 </a:t>
                </a:r>
                <a:r>
                  <a:rPr lang="en-US" sz="2600" dirty="0" err="1" smtClean="0"/>
                  <a:t>gün</a:t>
                </a:r>
                <a:r>
                  <a:rPr lang="en-US" sz="2600" dirty="0" smtClean="0"/>
                  <a:t> </a:t>
                </a:r>
                <a:r>
                  <a:rPr lang="en-US" sz="2600" b="1" dirty="0" err="1" smtClean="0">
                    <a:solidFill>
                      <a:srgbClr val="FF0000"/>
                    </a:solidFill>
                  </a:rPr>
                  <a:t>Kırmızı</a:t>
                </a:r>
                <a:r>
                  <a:rPr lang="en-US" sz="2600" b="1" dirty="0" smtClean="0">
                    <a:solidFill>
                      <a:srgbClr val="FF0000"/>
                    </a:solidFill>
                  </a:rPr>
                  <a:t>:</a:t>
                </a:r>
                <a:r>
                  <a:rPr lang="en-US" sz="2600" b="1" dirty="0" smtClean="0"/>
                  <a:t> </a:t>
                </a:r>
                <a:r>
                  <a:rPr lang="en-US" sz="2600" dirty="0" smtClean="0"/>
                  <a:t>2 ay</a:t>
                </a:r>
              </a:p>
              <a:p>
                <a:pPr marL="457200" indent="-457200" algn="just">
                  <a:lnSpc>
                    <a:spcPct val="150000"/>
                  </a:lnSpc>
                  <a:buClr>
                    <a:schemeClr val="tx2"/>
                  </a:buClr>
                  <a:buFont typeface="Arial" panose="020B0604020202020204" pitchFamily="34" charset="0"/>
                  <a:buChar char="•"/>
                </a:pPr>
                <a:endParaRPr lang="en-US" sz="2600" b="1" dirty="0" smtClean="0"/>
              </a:p>
              <a:p>
                <a:pPr marL="457200" indent="-457200" algn="just">
                  <a:lnSpc>
                    <a:spcPct val="150000"/>
                  </a:lnSpc>
                  <a:buClr>
                    <a:schemeClr val="tx2"/>
                  </a:buClr>
                  <a:buFont typeface="Arial" panose="020B0604020202020204" pitchFamily="34" charset="0"/>
                  <a:buChar char="•"/>
                </a:pPr>
                <a:r>
                  <a:rPr lang="en-US" sz="2600" b="1" dirty="0" err="1" smtClean="0"/>
                  <a:t>Değerlendirme</a:t>
                </a:r>
                <a:r>
                  <a:rPr lang="en-US" sz="2600" b="1" dirty="0" smtClean="0"/>
                  <a:t> </a:t>
                </a:r>
                <a:r>
                  <a:rPr lang="en-US" sz="2600" b="1" dirty="0" err="1" smtClean="0"/>
                  <a:t>Metriği</a:t>
                </a:r>
                <a:r>
                  <a:rPr lang="en-US" sz="2600" b="1" dirty="0" smtClean="0"/>
                  <a:t>: </a:t>
                </a:r>
                <a:r>
                  <a:rPr lang="en-US" sz="2600" dirty="0" err="1" smtClean="0"/>
                  <a:t>Doğruluk</a:t>
                </a:r>
                <a:r>
                  <a:rPr lang="en-US" sz="2600" dirty="0" smtClean="0"/>
                  <a:t>, her </a:t>
                </a:r>
                <a:r>
                  <a:rPr lang="en-US" sz="2600" dirty="0" err="1" smtClean="0"/>
                  <a:t>kullanıcı</a:t>
                </a:r>
                <a:r>
                  <a:rPr lang="en-US" sz="2600" dirty="0" smtClean="0"/>
                  <a:t> </a:t>
                </a:r>
                <a:r>
                  <a:rPr lang="en-US" sz="2600" dirty="0" err="1" smtClean="0"/>
                  <a:t>için</a:t>
                </a:r>
                <a:r>
                  <a:rPr lang="en-US" sz="2600" dirty="0" smtClean="0"/>
                  <a:t>, o </a:t>
                </a:r>
                <a:r>
                  <a:rPr lang="en-US" sz="2600" dirty="0" err="1" smtClean="0"/>
                  <a:t>kişiye</a:t>
                </a:r>
                <a:r>
                  <a:rPr lang="en-US" sz="2600" dirty="0" smtClean="0"/>
                  <a:t>, </a:t>
                </a:r>
                <a:r>
                  <a:rPr lang="en-US" sz="2600" dirty="0" err="1" smtClean="0"/>
                  <a:t>eğitim</a:t>
                </a:r>
                <a:r>
                  <a:rPr lang="en-US" sz="2600" dirty="0" smtClean="0"/>
                  <a:t> </a:t>
                </a:r>
                <a:r>
                  <a:rPr lang="en-US" sz="2600" dirty="0" err="1" smtClean="0"/>
                  <a:t>veri</a:t>
                </a:r>
                <a:r>
                  <a:rPr lang="en-US" sz="2600" dirty="0" smtClean="0"/>
                  <a:t> </a:t>
                </a:r>
                <a:r>
                  <a:rPr lang="en-US" sz="2600" dirty="0" err="1" smtClean="0"/>
                  <a:t>seti</a:t>
                </a:r>
                <a:r>
                  <a:rPr lang="en-US" sz="2600" dirty="0" smtClean="0"/>
                  <a:t> </a:t>
                </a:r>
                <a:r>
                  <a:rPr lang="en-US" sz="2600" dirty="0" err="1" smtClean="0"/>
                  <a:t>kullanırak</a:t>
                </a:r>
                <a:r>
                  <a:rPr lang="en-US" sz="2600" dirty="0" smtClean="0"/>
                  <a:t> </a:t>
                </a:r>
                <a:r>
                  <a:rPr lang="en-US" sz="2600" dirty="0" err="1" smtClean="0"/>
                  <a:t>önerilmiş</a:t>
                </a:r>
                <a:r>
                  <a:rPr lang="en-US" sz="2600" dirty="0" smtClean="0"/>
                  <a:t> </a:t>
                </a:r>
                <a:r>
                  <a:rPr lang="en-US" sz="2600" dirty="0" err="1" smtClean="0"/>
                  <a:t>şarkılar</a:t>
                </a:r>
                <a:r>
                  <a:rPr lang="en-US" sz="2600" dirty="0" smtClean="0"/>
                  <a:t> </a:t>
                </a:r>
                <a:r>
                  <a:rPr lang="en-US" sz="2600" dirty="0" err="1" smtClean="0"/>
                  <a:t>üzerinden</a:t>
                </a:r>
                <a:r>
                  <a:rPr lang="en-US" sz="2600" dirty="0" smtClean="0"/>
                  <a:t> </a:t>
                </a:r>
                <a:r>
                  <a:rPr lang="en-US" sz="2600" dirty="0" err="1" smtClean="0"/>
                  <a:t>hesaplanır</a:t>
                </a:r>
                <a:r>
                  <a:rPr lang="en-US" sz="2600" dirty="0" smtClean="0"/>
                  <a:t>. </a:t>
                </a:r>
                <a:endParaRPr lang="en-US" sz="2600" dirty="0" smtClean="0"/>
              </a:p>
              <a:p>
                <a:pPr marL="457200" indent="-457200" algn="just">
                  <a:lnSpc>
                    <a:spcPct val="150000"/>
                  </a:lnSpc>
                  <a:buClr>
                    <a:schemeClr val="tx2"/>
                  </a:buClr>
                  <a:buFont typeface="Arial" panose="020B0604020202020204" pitchFamily="34" charset="0"/>
                  <a:buChar char="•"/>
                </a:pPr>
                <a:r>
                  <a:rPr lang="en-US" sz="2600" b="1" dirty="0" err="1" smtClean="0"/>
                  <a:t>Doğruluk</a:t>
                </a:r>
                <a:r>
                  <a:rPr lang="tr-TR" sz="2600" b="1" dirty="0" smtClean="0"/>
                  <a:t>:</a:t>
                </a:r>
                <a:r>
                  <a:rPr lang="en-US" sz="2600" b="1" dirty="0" smtClean="0"/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ba</m:t>
                        </m:r>
                        <m:r>
                          <a:rPr lang="en-US" sz="3200" b="0" i="0" smtClean="0">
                            <a:latin typeface="Cambria Math" panose="02040503050406030204" pitchFamily="18" charset="0"/>
                          </a:rPr>
                          <m:t>ş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ar</m:t>
                        </m:r>
                        <m:r>
                          <a:rPr lang="en-US" sz="3200" b="0" i="0" smtClean="0">
                            <a:latin typeface="Cambria Math" panose="02040503050406030204" pitchFamily="18" charset="0"/>
                          </a:rPr>
                          <m:t>ı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l</m:t>
                        </m:r>
                        <m:r>
                          <a:rPr lang="en-US" sz="3200" b="0" i="0" smtClean="0">
                            <a:latin typeface="Cambria Math" panose="02040503050406030204" pitchFamily="18" charset="0"/>
                          </a:rPr>
                          <m:t>ı ş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ark</m:t>
                        </m:r>
                        <m:r>
                          <a:rPr lang="en-US" sz="3200" b="0" i="0" smtClean="0">
                            <a:latin typeface="Cambria Math" panose="02040503050406030204" pitchFamily="18" charset="0"/>
                          </a:rPr>
                          <m:t>ı ö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neri</m:t>
                        </m:r>
                        <m:r>
                          <a:rPr lang="en-US" sz="32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say</m:t>
                        </m:r>
                        <m:r>
                          <a:rPr lang="en-US" sz="3200" b="0" i="0" smtClean="0">
                            <a:latin typeface="Cambria Math" panose="02040503050406030204" pitchFamily="18" charset="0"/>
                          </a:rPr>
                          <m:t>ı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a:rPr lang="en-US" sz="3200" b="0" i="0" smtClean="0">
                            <a:latin typeface="Cambria Math" panose="02040503050406030204" pitchFamily="18" charset="0"/>
                          </a:rPr>
                          <m:t>ı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toplam</m:t>
                        </m:r>
                        <m:r>
                          <a:rPr lang="en-US" sz="3200" b="0" i="0" smtClean="0">
                            <a:latin typeface="Cambria Math" panose="02040503050406030204" pitchFamily="18" charset="0"/>
                          </a:rPr>
                          <m:t> ş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ark</m:t>
                        </m:r>
                        <m:r>
                          <a:rPr lang="en-US" sz="3200" b="0" i="0" smtClean="0">
                            <a:latin typeface="Cambria Math" panose="02040503050406030204" pitchFamily="18" charset="0"/>
                          </a:rPr>
                          <m:t>ı ö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neri</m:t>
                        </m:r>
                        <m:r>
                          <a:rPr lang="en-US" sz="32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say</m:t>
                        </m:r>
                        <m:r>
                          <a:rPr lang="en-US" sz="3200" b="0" i="0" smtClean="0">
                            <a:latin typeface="Cambria Math" panose="02040503050406030204" pitchFamily="18" charset="0"/>
                          </a:rPr>
                          <m:t>ı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a:rPr lang="en-US" sz="3200" b="0" i="0" smtClean="0">
                            <a:latin typeface="Cambria Math" panose="02040503050406030204" pitchFamily="18" charset="0"/>
                          </a:rPr>
                          <m:t>ı</m:t>
                        </m:r>
                      </m:den>
                    </m:f>
                  </m:oMath>
                </a14:m>
                <a:endPara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 algn="just">
                  <a:lnSpc>
                    <a:spcPct val="150000"/>
                  </a:lnSpc>
                  <a:buClr>
                    <a:schemeClr val="tx2"/>
                  </a:buClr>
                  <a:buFont typeface="Arial" panose="020B0604020202020204" pitchFamily="34" charset="0"/>
                  <a:buChar char="•"/>
                </a:pPr>
                <a:r>
                  <a:rPr lang="en-US" sz="2600" dirty="0" err="1" smtClean="0"/>
                  <a:t>Formülün</a:t>
                </a:r>
                <a:r>
                  <a:rPr lang="en-US" sz="2600" dirty="0" smtClean="0"/>
                  <a:t> </a:t>
                </a:r>
                <a:r>
                  <a:rPr lang="en-US" sz="2600" dirty="0" err="1" smtClean="0"/>
                  <a:t>payda</a:t>
                </a:r>
                <a:r>
                  <a:rPr lang="en-US" sz="2600" dirty="0" smtClean="0"/>
                  <a:t> </a:t>
                </a:r>
                <a:r>
                  <a:rPr lang="en-US" sz="2600" dirty="0" err="1" smtClean="0"/>
                  <a:t>kısmı</a:t>
                </a:r>
                <a:r>
                  <a:rPr lang="en-US" sz="2600" dirty="0" smtClean="0"/>
                  <a:t> her </a:t>
                </a:r>
                <a:r>
                  <a:rPr lang="en-US" sz="2600" dirty="0" err="1" smtClean="0"/>
                  <a:t>zaman</a:t>
                </a:r>
                <a:r>
                  <a:rPr lang="en-US" sz="2600" dirty="0" smtClean="0"/>
                  <a:t> 5’tir. </a:t>
                </a:r>
                <a:r>
                  <a:rPr lang="en-US" sz="2600" dirty="0" err="1" smtClean="0"/>
                  <a:t>Çünkü</a:t>
                </a:r>
                <a:r>
                  <a:rPr lang="en-US" sz="2600" dirty="0" smtClean="0"/>
                  <a:t> Sound Tree her </a:t>
                </a:r>
                <a:r>
                  <a:rPr lang="en-US" sz="2600" dirty="0" err="1" smtClean="0"/>
                  <a:t>kullanıcı</a:t>
                </a:r>
                <a:r>
                  <a:rPr lang="en-US" sz="2600" dirty="0" smtClean="0"/>
                  <a:t> </a:t>
                </a:r>
                <a:r>
                  <a:rPr lang="en-US" sz="2600" dirty="0" err="1" smtClean="0"/>
                  <a:t>için</a:t>
                </a:r>
                <a:r>
                  <a:rPr lang="en-US" sz="2600" dirty="0" smtClean="0"/>
                  <a:t> 5 </a:t>
                </a:r>
                <a:r>
                  <a:rPr lang="en-US" sz="2600" dirty="0" err="1" smtClean="0"/>
                  <a:t>şarkı</a:t>
                </a:r>
                <a:r>
                  <a:rPr lang="en-US" sz="2600" dirty="0" smtClean="0"/>
                  <a:t> </a:t>
                </a:r>
                <a:r>
                  <a:rPr lang="en-US" sz="2600" dirty="0" err="1" smtClean="0"/>
                  <a:t>önerir</a:t>
                </a:r>
                <a:r>
                  <a:rPr lang="en-US" sz="2600" dirty="0" smtClean="0"/>
                  <a:t>.</a:t>
                </a:r>
              </a:p>
              <a:p>
                <a:pPr marL="457200" indent="-457200">
                  <a:lnSpc>
                    <a:spcPct val="150000"/>
                  </a:lnSpc>
                  <a:buClr>
                    <a:schemeClr val="tx2"/>
                  </a:buClr>
                  <a:buFont typeface="Arial" panose="020B0604020202020204" pitchFamily="34" charset="0"/>
                  <a:buChar char="•"/>
                </a:pPr>
                <a:endParaRPr lang="en-US" sz="2600" dirty="0"/>
              </a:p>
            </p:txBody>
          </p:sp>
        </mc:Choice>
        <mc:Fallback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76458" y="30977740"/>
                <a:ext cx="9445166" cy="11470961"/>
              </a:xfrm>
              <a:prstGeom prst="rect">
                <a:avLst/>
              </a:prstGeom>
              <a:blipFill rotWithShape="0">
                <a:blip r:embed="rId9"/>
                <a:stretch>
                  <a:fillRect l="-968" r="-11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" name="Picture 4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412" y="32275636"/>
            <a:ext cx="9367534" cy="5413446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21188" y="16580682"/>
            <a:ext cx="305771" cy="1246605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98653" y="19730719"/>
            <a:ext cx="643233" cy="2019809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86795" y="25395525"/>
            <a:ext cx="316992" cy="121920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82252" y="30728786"/>
            <a:ext cx="644707" cy="1900188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1790574" y="29748774"/>
            <a:ext cx="379802" cy="1266006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1804921" y="19730721"/>
            <a:ext cx="378422" cy="1219199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 flipH="1">
            <a:off x="21579348" y="31047335"/>
            <a:ext cx="603995" cy="1463671"/>
          </a:xfrm>
          <a:prstGeom prst="rect">
            <a:avLst/>
          </a:prstGeom>
        </p:spPr>
      </p:pic>
      <p:sp>
        <p:nvSpPr>
          <p:cNvPr id="56" name="Content Placeholder 11"/>
          <p:cNvSpPr txBox="1">
            <a:spLocks/>
          </p:cNvSpPr>
          <p:nvPr/>
        </p:nvSpPr>
        <p:spPr>
          <a:xfrm>
            <a:off x="360462" y="26412492"/>
            <a:ext cx="9971943" cy="11182966"/>
          </a:xfrm>
          <a:prstGeom prst="rect">
            <a:avLst/>
          </a:prstGeom>
        </p:spPr>
        <p:txBody>
          <a:bodyPr vert="horz" lIns="365760" tIns="182880" rIns="91440" bIns="45720" rtlCol="0">
            <a:normAutofit/>
          </a:bodyPr>
          <a:lstStyle>
            <a:lvl1pPr marL="342900" indent="-342900" algn="l" defTabSz="3291840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342900" algn="l" defTabSz="3291840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342900" algn="l" defTabSz="3291840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22960" indent="-342900" algn="l" defTabSz="3291840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2960" indent="-342900" algn="l" defTabSz="3291840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22960" indent="-342900" algn="l" defTabSz="3291840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22960" indent="-342900" algn="l" defTabSz="3291840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22960" indent="-342900" algn="l" defTabSz="3291840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22960" indent="-342900" algn="l" defTabSz="3291840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80060" lvl="1" indent="0">
              <a:buNone/>
            </a:pPr>
            <a:endParaRPr lang="en-US" sz="2600" b="1" dirty="0"/>
          </a:p>
          <a:p>
            <a:pPr lvl="1" algn="just">
              <a:lnSpc>
                <a:spcPct val="150000"/>
              </a:lnSpc>
            </a:pPr>
            <a:r>
              <a:rPr lang="en-US" sz="2600" dirty="0" smtClean="0"/>
              <a:t>Sponsor </a:t>
            </a:r>
            <a:r>
              <a:rPr lang="en-US" sz="2600" dirty="0" err="1" smtClean="0"/>
              <a:t>şirket</a:t>
            </a:r>
            <a:r>
              <a:rPr lang="en-US" sz="2600" dirty="0" smtClean="0"/>
              <a:t> ARGEDOR </a:t>
            </a:r>
            <a:r>
              <a:rPr lang="en-US" sz="2600" dirty="0" err="1" smtClean="0"/>
              <a:t>tarafından</a:t>
            </a:r>
            <a:r>
              <a:rPr lang="en-US" sz="2600" dirty="0" smtClean="0"/>
              <a:t> </a:t>
            </a:r>
            <a:r>
              <a:rPr lang="en-US" sz="2600" dirty="0" err="1" smtClean="0"/>
              <a:t>sağlanan</a:t>
            </a:r>
            <a:r>
              <a:rPr lang="en-US" sz="2600" dirty="0" smtClean="0"/>
              <a:t> </a:t>
            </a:r>
            <a:r>
              <a:rPr lang="en-US" sz="2600" dirty="0" err="1" smtClean="0"/>
              <a:t>veri</a:t>
            </a:r>
            <a:r>
              <a:rPr lang="en-US" sz="2600" dirty="0" smtClean="0"/>
              <a:t> </a:t>
            </a:r>
            <a:r>
              <a:rPr lang="en-US" sz="2600" dirty="0" err="1" smtClean="0"/>
              <a:t>setinde</a:t>
            </a:r>
            <a:r>
              <a:rPr lang="en-US" sz="2600" dirty="0" smtClean="0"/>
              <a:t> </a:t>
            </a:r>
            <a:r>
              <a:rPr lang="en-US" sz="2600" dirty="0" err="1" smtClean="0"/>
              <a:t>şarkı</a:t>
            </a:r>
            <a:r>
              <a:rPr lang="en-US" sz="2600" dirty="0" smtClean="0"/>
              <a:t>, </a:t>
            </a:r>
            <a:r>
              <a:rPr lang="en-US" sz="2600" dirty="0" err="1" smtClean="0"/>
              <a:t>albüm</a:t>
            </a:r>
            <a:r>
              <a:rPr lang="en-US" sz="2600" dirty="0"/>
              <a:t> </a:t>
            </a:r>
            <a:r>
              <a:rPr lang="en-US" sz="2600" dirty="0" err="1" smtClean="0"/>
              <a:t>ve</a:t>
            </a:r>
            <a:r>
              <a:rPr lang="en-US" sz="2600" dirty="0" smtClean="0"/>
              <a:t> </a:t>
            </a:r>
            <a:r>
              <a:rPr lang="en-US" sz="2600" dirty="0" err="1" smtClean="0"/>
              <a:t>sanatçı</a:t>
            </a:r>
            <a:r>
              <a:rPr lang="en-US" sz="2600" dirty="0" smtClean="0"/>
              <a:t> </a:t>
            </a:r>
            <a:r>
              <a:rPr lang="en-US" sz="2600" dirty="0" err="1" smtClean="0"/>
              <a:t>eşleştirmeleri</a:t>
            </a:r>
            <a:r>
              <a:rPr lang="en-US" sz="2600" dirty="0" smtClean="0"/>
              <a:t> </a:t>
            </a:r>
            <a:r>
              <a:rPr lang="en-US" sz="2600" dirty="0" err="1" smtClean="0"/>
              <a:t>ile</a:t>
            </a:r>
            <a:r>
              <a:rPr lang="en-US" sz="2600" dirty="0" smtClean="0"/>
              <a:t> </a:t>
            </a:r>
            <a:r>
              <a:rPr lang="en-US" sz="2600" dirty="0" err="1" smtClean="0"/>
              <a:t>kullanıcı</a:t>
            </a:r>
            <a:r>
              <a:rPr lang="en-US" sz="2600" dirty="0" smtClean="0"/>
              <a:t> </a:t>
            </a:r>
            <a:r>
              <a:rPr lang="en-US" sz="2600" dirty="0" err="1" smtClean="0"/>
              <a:t>kayıtları</a:t>
            </a:r>
            <a:r>
              <a:rPr lang="en-US" sz="2600" dirty="0" smtClean="0"/>
              <a:t> </a:t>
            </a:r>
            <a:r>
              <a:rPr lang="en-US" sz="2600" dirty="0" err="1" smtClean="0"/>
              <a:t>bulunmaktadır</a:t>
            </a:r>
            <a:r>
              <a:rPr lang="en-US" sz="2600" dirty="0" smtClean="0"/>
              <a:t>. </a:t>
            </a:r>
            <a:r>
              <a:rPr lang="en-US" sz="2600" dirty="0" err="1" smtClean="0"/>
              <a:t>Kullanıcı</a:t>
            </a:r>
            <a:r>
              <a:rPr lang="en-US" sz="2600" dirty="0" smtClean="0"/>
              <a:t> </a:t>
            </a:r>
            <a:r>
              <a:rPr lang="en-US" sz="2600" dirty="0" err="1" smtClean="0"/>
              <a:t>kayıtları</a:t>
            </a:r>
            <a:r>
              <a:rPr lang="en-US" sz="2600" dirty="0" smtClean="0"/>
              <a:t>, </a:t>
            </a:r>
            <a:r>
              <a:rPr lang="en-US" sz="2600" dirty="0" err="1" smtClean="0"/>
              <a:t>kullanıcı</a:t>
            </a:r>
            <a:r>
              <a:rPr lang="en-US" sz="2600" dirty="0" smtClean="0"/>
              <a:t> </a:t>
            </a:r>
            <a:r>
              <a:rPr lang="en-US" sz="2600" dirty="0" err="1" smtClean="0"/>
              <a:t>ID’sini</a:t>
            </a:r>
            <a:r>
              <a:rPr lang="en-US" sz="2600" dirty="0" smtClean="0"/>
              <a:t>, </a:t>
            </a:r>
            <a:r>
              <a:rPr lang="en-US" sz="2600" dirty="0" err="1" smtClean="0"/>
              <a:t>şarkı</a:t>
            </a:r>
            <a:r>
              <a:rPr lang="en-US" sz="2600" dirty="0" smtClean="0"/>
              <a:t> </a:t>
            </a:r>
            <a:r>
              <a:rPr lang="en-US" sz="2600" dirty="0" err="1" smtClean="0"/>
              <a:t>ID’sini</a:t>
            </a:r>
            <a:r>
              <a:rPr lang="en-US" sz="2600" dirty="0" smtClean="0"/>
              <a:t> </a:t>
            </a:r>
            <a:r>
              <a:rPr lang="en-US" sz="2600" dirty="0" err="1" smtClean="0"/>
              <a:t>ve</a:t>
            </a:r>
            <a:r>
              <a:rPr lang="en-US" sz="2600" dirty="0" smtClean="0"/>
              <a:t> </a:t>
            </a:r>
            <a:r>
              <a:rPr lang="en-US" sz="2600" dirty="0" err="1" smtClean="0"/>
              <a:t>şarkının</a:t>
            </a:r>
            <a:r>
              <a:rPr lang="en-US" sz="2600" dirty="0" smtClean="0"/>
              <a:t> </a:t>
            </a:r>
            <a:r>
              <a:rPr lang="en-US" sz="2600" dirty="0" err="1" smtClean="0"/>
              <a:t>dinlenme</a:t>
            </a:r>
            <a:r>
              <a:rPr lang="en-US" sz="2600" dirty="0" smtClean="0"/>
              <a:t> </a:t>
            </a:r>
            <a:r>
              <a:rPr lang="en-US" sz="2600" dirty="0" err="1" smtClean="0"/>
              <a:t>zamanını</a:t>
            </a:r>
            <a:r>
              <a:rPr lang="en-US" sz="2600" dirty="0" smtClean="0"/>
              <a:t> </a:t>
            </a:r>
            <a:r>
              <a:rPr lang="en-US" sz="2600" dirty="0" err="1" smtClean="0"/>
              <a:t>içermektedir</a:t>
            </a:r>
            <a:r>
              <a:rPr lang="en-US" sz="2600" dirty="0" smtClean="0"/>
              <a:t>.</a:t>
            </a:r>
          </a:p>
          <a:p>
            <a:pPr lvl="1" algn="just">
              <a:lnSpc>
                <a:spcPct val="150000"/>
              </a:lnSpc>
            </a:pPr>
            <a:r>
              <a:rPr lang="en-US" sz="2600" dirty="0" err="1" smtClean="0"/>
              <a:t>Veri</a:t>
            </a:r>
            <a:r>
              <a:rPr lang="en-US" sz="2600" dirty="0" smtClean="0"/>
              <a:t> </a:t>
            </a:r>
            <a:r>
              <a:rPr lang="en-US" sz="2600" dirty="0" err="1" smtClean="0"/>
              <a:t>seti</a:t>
            </a:r>
            <a:r>
              <a:rPr lang="en-US" sz="2600" dirty="0" smtClean="0"/>
              <a:t> Neo4j </a:t>
            </a:r>
            <a:r>
              <a:rPr lang="en-US" sz="2600" dirty="0" err="1" smtClean="0"/>
              <a:t>graf</a:t>
            </a:r>
            <a:r>
              <a:rPr lang="en-US" sz="2600" dirty="0" smtClean="0"/>
              <a:t> </a:t>
            </a:r>
            <a:r>
              <a:rPr lang="en-US" sz="2600" dirty="0" err="1" smtClean="0"/>
              <a:t>veritabanı</a:t>
            </a:r>
            <a:r>
              <a:rPr lang="en-US" sz="2600" dirty="0" smtClean="0"/>
              <a:t> </a:t>
            </a:r>
            <a:r>
              <a:rPr lang="en-US" sz="2600" dirty="0" err="1" smtClean="0"/>
              <a:t>içine</a:t>
            </a:r>
            <a:r>
              <a:rPr lang="en-US" sz="2600" dirty="0" smtClean="0"/>
              <a:t> </a:t>
            </a:r>
            <a:r>
              <a:rPr lang="en-US" sz="2600" dirty="0" err="1" smtClean="0"/>
              <a:t>yerleştirilmiştir</a:t>
            </a:r>
            <a:r>
              <a:rPr lang="en-US" sz="2600" dirty="0" smtClean="0"/>
              <a:t> (Figure 1). Neo4j </a:t>
            </a:r>
            <a:r>
              <a:rPr lang="en-US" sz="2600" dirty="0" err="1" smtClean="0"/>
              <a:t>bilinen</a:t>
            </a:r>
            <a:r>
              <a:rPr lang="en-US" sz="2600" dirty="0" smtClean="0"/>
              <a:t> </a:t>
            </a:r>
            <a:r>
              <a:rPr lang="en-US" sz="2600" dirty="0" err="1" smtClean="0"/>
              <a:t>bir</a:t>
            </a:r>
            <a:r>
              <a:rPr lang="en-US" sz="2600" dirty="0" smtClean="0"/>
              <a:t> </a:t>
            </a:r>
            <a:r>
              <a:rPr lang="en-US" sz="2600" dirty="0" err="1" smtClean="0"/>
              <a:t>kullanıcı</a:t>
            </a:r>
            <a:r>
              <a:rPr lang="en-US" sz="2600" dirty="0" smtClean="0"/>
              <a:t> </a:t>
            </a:r>
            <a:r>
              <a:rPr lang="en-US" sz="2600" dirty="0" err="1" smtClean="0"/>
              <a:t>üzerinden</a:t>
            </a:r>
            <a:r>
              <a:rPr lang="en-US" sz="2600" dirty="0" smtClean="0"/>
              <a:t>, </a:t>
            </a:r>
            <a:r>
              <a:rPr lang="en-US" sz="2600" dirty="0" err="1" smtClean="0"/>
              <a:t>ortak</a:t>
            </a:r>
            <a:r>
              <a:rPr lang="en-US" sz="2600" dirty="0" smtClean="0"/>
              <a:t> </a:t>
            </a:r>
            <a:r>
              <a:rPr lang="en-US" sz="2600" dirty="0" err="1" smtClean="0"/>
              <a:t>dinlenmiş</a:t>
            </a:r>
            <a:r>
              <a:rPr lang="en-US" sz="2600" dirty="0" smtClean="0"/>
              <a:t> </a:t>
            </a:r>
            <a:r>
              <a:rPr lang="en-US" sz="2600" dirty="0" err="1" smtClean="0"/>
              <a:t>şarkılardan</a:t>
            </a:r>
            <a:r>
              <a:rPr lang="en-US" sz="2600" dirty="0" smtClean="0"/>
              <a:t> </a:t>
            </a:r>
            <a:r>
              <a:rPr lang="en-US" sz="2600" dirty="0" err="1" smtClean="0"/>
              <a:t>yola</a:t>
            </a:r>
            <a:r>
              <a:rPr lang="en-US" sz="2600" dirty="0" smtClean="0"/>
              <a:t> </a:t>
            </a:r>
            <a:r>
              <a:rPr lang="en-US" sz="2600" dirty="0" err="1" smtClean="0"/>
              <a:t>çıkarak</a:t>
            </a:r>
            <a:r>
              <a:rPr lang="en-US" sz="2600" dirty="0" smtClean="0"/>
              <a:t>, </a:t>
            </a:r>
            <a:r>
              <a:rPr lang="en-US" sz="2600" dirty="0" err="1" smtClean="0"/>
              <a:t>yeni</a:t>
            </a:r>
            <a:r>
              <a:rPr lang="en-US" sz="2600" dirty="0" smtClean="0"/>
              <a:t> </a:t>
            </a:r>
            <a:r>
              <a:rPr lang="en-US" sz="2600" dirty="0" err="1" smtClean="0"/>
              <a:t>beğenilere</a:t>
            </a:r>
            <a:r>
              <a:rPr lang="en-US" sz="2600" dirty="0" smtClean="0"/>
              <a:t> </a:t>
            </a:r>
            <a:r>
              <a:rPr lang="en-US" sz="2600" dirty="0" err="1" smtClean="0"/>
              <a:t>sahip</a:t>
            </a:r>
            <a:r>
              <a:rPr lang="en-US" sz="2600" dirty="0" smtClean="0"/>
              <a:t> </a:t>
            </a:r>
            <a:r>
              <a:rPr lang="en-US" sz="2600" dirty="0" err="1" smtClean="0"/>
              <a:t>farklı</a:t>
            </a:r>
            <a:r>
              <a:rPr lang="en-US" sz="2600" dirty="0" smtClean="0"/>
              <a:t> </a:t>
            </a:r>
            <a:r>
              <a:rPr lang="en-US" sz="2600" dirty="0" err="1" smtClean="0"/>
              <a:t>kullanıcılara</a:t>
            </a:r>
            <a:r>
              <a:rPr lang="en-US" sz="2600" dirty="0" smtClean="0"/>
              <a:t> </a:t>
            </a:r>
            <a:r>
              <a:rPr lang="en-US" sz="2600" dirty="0" err="1" smtClean="0"/>
              <a:t>ulaşmamızı</a:t>
            </a:r>
            <a:r>
              <a:rPr lang="en-US" sz="2600" dirty="0" smtClean="0"/>
              <a:t> </a:t>
            </a:r>
            <a:r>
              <a:rPr lang="en-US" sz="2600" dirty="0" err="1" smtClean="0"/>
              <a:t>sağlar</a:t>
            </a:r>
            <a:r>
              <a:rPr lang="en-US" sz="2600" dirty="0" smtClean="0"/>
              <a:t>. </a:t>
            </a:r>
          </a:p>
          <a:p>
            <a:pPr lvl="1"/>
            <a:endParaRPr lang="en-US" sz="2600" dirty="0" smtClean="0"/>
          </a:p>
          <a:p>
            <a:pPr lvl="1"/>
            <a:endParaRPr lang="en-US" sz="2600" dirty="0" smtClean="0"/>
          </a:p>
          <a:p>
            <a:pPr lvl="1"/>
            <a:endParaRPr lang="en-US" sz="2600" dirty="0" smtClean="0"/>
          </a:p>
          <a:p>
            <a:pPr marL="480060" lvl="1" indent="0">
              <a:buFont typeface="Arial" panose="020B0604020202020204" pitchFamily="34" charset="0"/>
              <a:buNone/>
            </a:pPr>
            <a:endParaRPr lang="en-US" sz="2600" dirty="0" smtClean="0"/>
          </a:p>
          <a:p>
            <a:pPr lvl="1"/>
            <a:endParaRPr lang="en-US" sz="2600" dirty="0" smtClean="0"/>
          </a:p>
          <a:p>
            <a:pPr lvl="1"/>
            <a:endParaRPr lang="en-US" sz="2600" dirty="0" smtClean="0"/>
          </a:p>
          <a:p>
            <a:pPr marL="480060" lvl="1" indent="0">
              <a:buFont typeface="Arial" panose="020B0604020202020204" pitchFamily="34" charset="0"/>
              <a:buNone/>
            </a:pPr>
            <a:endParaRPr lang="tr-TR" sz="2600" dirty="0" smtClean="0"/>
          </a:p>
          <a:p>
            <a:pPr lvl="1"/>
            <a:endParaRPr lang="tr-TR" sz="2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   </a:t>
            </a:r>
            <a:endParaRPr lang="en-US" sz="2400" dirty="0"/>
          </a:p>
        </p:txBody>
      </p:sp>
      <p:sp>
        <p:nvSpPr>
          <p:cNvPr id="40" name="Content Placeholder 11"/>
          <p:cNvSpPr txBox="1">
            <a:spLocks/>
          </p:cNvSpPr>
          <p:nvPr/>
        </p:nvSpPr>
        <p:spPr>
          <a:xfrm>
            <a:off x="435977" y="38545572"/>
            <a:ext cx="9524372" cy="3733170"/>
          </a:xfrm>
          <a:prstGeom prst="rect">
            <a:avLst/>
          </a:prstGeom>
        </p:spPr>
        <p:txBody>
          <a:bodyPr vert="horz" lIns="365760" tIns="182880" rIns="91440" bIns="45720" rtlCol="0">
            <a:normAutofit fontScale="85000" lnSpcReduction="20000"/>
          </a:bodyPr>
          <a:lstStyle>
            <a:lvl1pPr marL="342900" indent="-342900" algn="l" defTabSz="3291840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342900" algn="l" defTabSz="3291840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342900" algn="l" defTabSz="3291840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22960" indent="-342900" algn="l" defTabSz="3291840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2960" indent="-342900" algn="l" defTabSz="3291840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22960" indent="-342900" algn="l" defTabSz="3291840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22960" indent="-342900" algn="l" defTabSz="3291840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22960" indent="-342900" algn="l" defTabSz="3291840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22960" indent="-342900" algn="l" defTabSz="3291840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80060" lvl="1" indent="0">
              <a:buNone/>
            </a:pPr>
            <a:endParaRPr lang="en-US" sz="2600" b="1" dirty="0"/>
          </a:p>
          <a:p>
            <a:pPr lvl="1"/>
            <a:endParaRPr lang="en-US" sz="2600" dirty="0" smtClean="0"/>
          </a:p>
          <a:p>
            <a:pPr lvl="1"/>
            <a:endParaRPr lang="en-US" sz="2600" dirty="0" smtClean="0"/>
          </a:p>
          <a:p>
            <a:pPr marL="480060" lvl="1" indent="0">
              <a:buFont typeface="Arial" panose="020B0604020202020204" pitchFamily="34" charset="0"/>
              <a:buNone/>
            </a:pPr>
            <a:endParaRPr lang="en-US" sz="2600" dirty="0" smtClean="0"/>
          </a:p>
          <a:p>
            <a:pPr lvl="1"/>
            <a:endParaRPr lang="en-US" sz="2600" dirty="0" smtClean="0"/>
          </a:p>
          <a:p>
            <a:pPr lvl="1"/>
            <a:endParaRPr lang="en-US" sz="2600" dirty="0" smtClean="0"/>
          </a:p>
          <a:p>
            <a:pPr marL="480060" lvl="1" indent="0">
              <a:buFont typeface="Arial" panose="020B0604020202020204" pitchFamily="34" charset="0"/>
              <a:buNone/>
            </a:pPr>
            <a:endParaRPr lang="tr-TR" sz="2600" dirty="0" smtClean="0"/>
          </a:p>
          <a:p>
            <a:pPr lvl="1"/>
            <a:endParaRPr lang="tr-TR" sz="2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   </a:t>
            </a:r>
            <a:endParaRPr lang="en-US" sz="2400" dirty="0"/>
          </a:p>
        </p:txBody>
      </p:sp>
      <p:sp>
        <p:nvSpPr>
          <p:cNvPr id="42" name="Content Placeholder 11"/>
          <p:cNvSpPr txBox="1">
            <a:spLocks/>
          </p:cNvSpPr>
          <p:nvPr/>
        </p:nvSpPr>
        <p:spPr>
          <a:xfrm>
            <a:off x="486795" y="37758873"/>
            <a:ext cx="10058395" cy="7133452"/>
          </a:xfrm>
          <a:prstGeom prst="rect">
            <a:avLst/>
          </a:prstGeom>
        </p:spPr>
        <p:txBody>
          <a:bodyPr vert="horz" lIns="365760" tIns="182880" rIns="91440" bIns="45720" rtlCol="0">
            <a:normAutofit fontScale="92500" lnSpcReduction="20000"/>
          </a:bodyPr>
          <a:lstStyle>
            <a:lvl1pPr marL="342900" indent="-342900" algn="l" defTabSz="3291840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342900" algn="l" defTabSz="3291840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342900" algn="l" defTabSz="3291840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22960" indent="-342900" algn="l" defTabSz="3291840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2960" indent="-342900" algn="l" defTabSz="3291840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22960" indent="-342900" algn="l" defTabSz="3291840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22960" indent="-342900" algn="l" defTabSz="3291840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22960" indent="-342900" algn="l" defTabSz="3291840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22960" indent="-342900" algn="l" defTabSz="3291840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80060" lvl="1" indent="0" algn="ctr">
              <a:lnSpc>
                <a:spcPct val="160000"/>
              </a:lnSpc>
              <a:buNone/>
            </a:pPr>
            <a:r>
              <a:rPr lang="en-US" sz="2200" b="1" dirty="0" err="1" smtClean="0"/>
              <a:t>Şekil</a:t>
            </a:r>
            <a:r>
              <a:rPr lang="en-US" sz="2200" b="1" dirty="0" smtClean="0"/>
              <a:t> 1</a:t>
            </a:r>
            <a:r>
              <a:rPr lang="en-US" sz="2200" dirty="0" smtClean="0"/>
              <a:t>: Neo4j </a:t>
            </a:r>
            <a:r>
              <a:rPr lang="en-US" sz="2200" dirty="0" err="1" smtClean="0"/>
              <a:t>graf</a:t>
            </a:r>
            <a:r>
              <a:rPr lang="en-US" sz="2200" dirty="0" smtClean="0"/>
              <a:t> </a:t>
            </a:r>
            <a:r>
              <a:rPr lang="en-US" sz="2200" dirty="0" err="1" smtClean="0"/>
              <a:t>veritabanı</a:t>
            </a:r>
            <a:endParaRPr lang="en-US" sz="2200" dirty="0" smtClean="0"/>
          </a:p>
          <a:p>
            <a:pPr lvl="1" algn="just">
              <a:lnSpc>
                <a:spcPct val="160000"/>
              </a:lnSpc>
            </a:pPr>
            <a:r>
              <a:rPr lang="en-US" sz="2800" dirty="0" err="1" smtClean="0"/>
              <a:t>Pek</a:t>
            </a:r>
            <a:r>
              <a:rPr lang="en-US" sz="2800" dirty="0" smtClean="0"/>
              <a:t> </a:t>
            </a:r>
            <a:r>
              <a:rPr lang="en-US" sz="2800" dirty="0" err="1" smtClean="0"/>
              <a:t>çok</a:t>
            </a:r>
            <a:r>
              <a:rPr lang="en-US" sz="2800" dirty="0" smtClean="0"/>
              <a:t> </a:t>
            </a:r>
            <a:r>
              <a:rPr lang="en-US" sz="2800" dirty="0" err="1" smtClean="0"/>
              <a:t>benzer</a:t>
            </a:r>
            <a:r>
              <a:rPr lang="en-US" sz="2800" dirty="0" smtClean="0"/>
              <a:t> </a:t>
            </a:r>
            <a:r>
              <a:rPr lang="en-US" sz="2800" dirty="0" err="1" smtClean="0"/>
              <a:t>kullanıcıya</a:t>
            </a:r>
            <a:r>
              <a:rPr lang="en-US" sz="2800" dirty="0" smtClean="0"/>
              <a:t> </a:t>
            </a:r>
            <a:r>
              <a:rPr lang="en-US" sz="2800" dirty="0" err="1" smtClean="0"/>
              <a:t>ulaşmamız</a:t>
            </a:r>
            <a:r>
              <a:rPr lang="en-US" sz="2800" dirty="0"/>
              <a:t> </a:t>
            </a:r>
            <a:r>
              <a:rPr lang="en-US" sz="2800" dirty="0" err="1" smtClean="0"/>
              <a:t>onları</a:t>
            </a:r>
            <a:r>
              <a:rPr lang="en-US" sz="2800" dirty="0" smtClean="0"/>
              <a:t> </a:t>
            </a:r>
            <a:r>
              <a:rPr lang="en-US" sz="2800" dirty="0" err="1" smtClean="0"/>
              <a:t>sınıflandırmayı</a:t>
            </a:r>
            <a:r>
              <a:rPr lang="en-US" sz="2800" dirty="0" smtClean="0"/>
              <a:t> </a:t>
            </a:r>
            <a:r>
              <a:rPr lang="en-US" sz="2800" dirty="0" err="1" smtClean="0"/>
              <a:t>gerektirir</a:t>
            </a:r>
            <a:r>
              <a:rPr lang="en-US" sz="2800" dirty="0" smtClean="0"/>
              <a:t>. Bu </a:t>
            </a:r>
            <a:r>
              <a:rPr lang="en-US" sz="2800" dirty="0" err="1" smtClean="0"/>
              <a:t>sayede</a:t>
            </a:r>
            <a:r>
              <a:rPr lang="en-US" sz="2800" dirty="0" smtClean="0"/>
              <a:t> </a:t>
            </a:r>
            <a:r>
              <a:rPr lang="en-US" sz="2800" dirty="0" err="1" smtClean="0"/>
              <a:t>içlerinden</a:t>
            </a:r>
            <a:r>
              <a:rPr lang="en-US" sz="2800" dirty="0" smtClean="0"/>
              <a:t> </a:t>
            </a:r>
            <a:r>
              <a:rPr lang="en-US" sz="2800" dirty="0" err="1" smtClean="0"/>
              <a:t>daha</a:t>
            </a:r>
            <a:r>
              <a:rPr lang="en-US" sz="2800" dirty="0" smtClean="0"/>
              <a:t> </a:t>
            </a:r>
            <a:r>
              <a:rPr lang="en-US" sz="2800" dirty="0" err="1" smtClean="0"/>
              <a:t>benzer</a:t>
            </a:r>
            <a:r>
              <a:rPr lang="en-US" sz="2800" dirty="0" smtClean="0"/>
              <a:t> </a:t>
            </a:r>
            <a:r>
              <a:rPr lang="en-US" sz="2800" dirty="0" err="1" smtClean="0"/>
              <a:t>özellikler</a:t>
            </a:r>
            <a:r>
              <a:rPr lang="en-US" sz="2800" dirty="0" smtClean="0"/>
              <a:t> </a:t>
            </a:r>
            <a:r>
              <a:rPr lang="en-US" sz="2800" dirty="0" err="1" smtClean="0"/>
              <a:t>gösteren</a:t>
            </a:r>
            <a:r>
              <a:rPr lang="en-US" sz="2800" dirty="0" smtClean="0"/>
              <a:t> </a:t>
            </a:r>
            <a:r>
              <a:rPr lang="en-US" sz="2800" dirty="0" err="1" smtClean="0"/>
              <a:t>kulanıcıları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onların</a:t>
            </a:r>
            <a:r>
              <a:rPr lang="en-US" sz="2800" dirty="0" smtClean="0"/>
              <a:t> </a:t>
            </a:r>
            <a:r>
              <a:rPr lang="en-US" sz="2800" dirty="0" err="1" smtClean="0"/>
              <a:t>şarkılarını</a:t>
            </a:r>
            <a:r>
              <a:rPr lang="en-US" sz="2800" dirty="0" smtClean="0"/>
              <a:t> </a:t>
            </a:r>
            <a:r>
              <a:rPr lang="en-US" sz="2800" dirty="0" err="1" smtClean="0"/>
              <a:t>seçebilirz</a:t>
            </a:r>
            <a:r>
              <a:rPr lang="en-US" sz="2800" dirty="0" smtClean="0"/>
              <a:t>.</a:t>
            </a:r>
          </a:p>
          <a:p>
            <a:pPr lvl="1" algn="just">
              <a:lnSpc>
                <a:spcPct val="160000"/>
              </a:lnSpc>
            </a:pPr>
            <a:r>
              <a:rPr lang="en-US" sz="2800" dirty="0" err="1" smtClean="0"/>
              <a:t>Weka</a:t>
            </a:r>
            <a:r>
              <a:rPr lang="en-US" sz="2800" dirty="0" smtClean="0"/>
              <a:t> </a:t>
            </a:r>
            <a:r>
              <a:rPr lang="en-US" sz="2800" dirty="0" err="1" smtClean="0"/>
              <a:t>kütüphanesi</a:t>
            </a:r>
            <a:r>
              <a:rPr lang="en-US" sz="2800" dirty="0" smtClean="0"/>
              <a:t> </a:t>
            </a:r>
            <a:r>
              <a:rPr lang="en-US" sz="2800" dirty="0" err="1" smtClean="0"/>
              <a:t>bu</a:t>
            </a:r>
            <a:r>
              <a:rPr lang="en-US" sz="2800" dirty="0" smtClean="0"/>
              <a:t> </a:t>
            </a:r>
            <a:r>
              <a:rPr lang="en-US" sz="2800" dirty="0" err="1" smtClean="0"/>
              <a:t>amaçla</a:t>
            </a:r>
            <a:r>
              <a:rPr lang="en-US" sz="2800" dirty="0" smtClean="0"/>
              <a:t> K_NN (en </a:t>
            </a:r>
            <a:r>
              <a:rPr lang="en-US" sz="2800" dirty="0" err="1" smtClean="0"/>
              <a:t>yakın</a:t>
            </a:r>
            <a:r>
              <a:rPr lang="en-US" sz="2800" dirty="0" smtClean="0"/>
              <a:t> k </a:t>
            </a:r>
            <a:r>
              <a:rPr lang="en-US" sz="2800" dirty="0" err="1" smtClean="0"/>
              <a:t>komşu</a:t>
            </a:r>
            <a:r>
              <a:rPr lang="en-US" sz="2800" dirty="0" smtClean="0"/>
              <a:t>) </a:t>
            </a:r>
            <a:r>
              <a:rPr lang="en-US" sz="2800" dirty="0" err="1" smtClean="0"/>
              <a:t>implementasyonunu</a:t>
            </a:r>
            <a:r>
              <a:rPr lang="en-US" sz="2800" dirty="0" smtClean="0"/>
              <a:t> </a:t>
            </a:r>
            <a:r>
              <a:rPr lang="en-US" sz="2800" dirty="0" err="1" smtClean="0"/>
              <a:t>sağlamaktadır</a:t>
            </a:r>
            <a:r>
              <a:rPr lang="en-US" sz="2800" dirty="0" smtClean="0"/>
              <a:t>.</a:t>
            </a:r>
          </a:p>
          <a:p>
            <a:pPr lvl="1"/>
            <a:endParaRPr lang="en-US" sz="2600" dirty="0" smtClean="0"/>
          </a:p>
          <a:p>
            <a:pPr marL="480060" lvl="1" indent="0">
              <a:buFont typeface="Arial" panose="020B0604020202020204" pitchFamily="34" charset="0"/>
              <a:buNone/>
            </a:pPr>
            <a:endParaRPr lang="en-US" sz="2600" dirty="0" smtClean="0"/>
          </a:p>
          <a:p>
            <a:pPr lvl="1"/>
            <a:endParaRPr lang="en-US" sz="2600" dirty="0" smtClean="0"/>
          </a:p>
          <a:p>
            <a:pPr lvl="1"/>
            <a:endParaRPr lang="en-US" sz="2600" dirty="0" smtClean="0"/>
          </a:p>
          <a:p>
            <a:pPr marL="480060" lvl="1" indent="0">
              <a:buFont typeface="Arial" panose="020B0604020202020204" pitchFamily="34" charset="0"/>
              <a:buNone/>
            </a:pPr>
            <a:endParaRPr lang="tr-TR" sz="2600" dirty="0" smtClean="0"/>
          </a:p>
          <a:p>
            <a:pPr lvl="1"/>
            <a:endParaRPr lang="tr-TR" sz="2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   </a:t>
            </a:r>
            <a:endParaRPr lang="en-US" sz="2400" dirty="0"/>
          </a:p>
        </p:txBody>
      </p:sp>
      <p:sp>
        <p:nvSpPr>
          <p:cNvPr id="44" name="Text Placeholder 17"/>
          <p:cNvSpPr txBox="1">
            <a:spLocks/>
          </p:cNvSpPr>
          <p:nvPr/>
        </p:nvSpPr>
        <p:spPr>
          <a:xfrm>
            <a:off x="22264497" y="34922819"/>
            <a:ext cx="9786366" cy="1219200"/>
          </a:xfrm>
          <a:prstGeom prst="rect">
            <a:avLst/>
          </a:prstGeom>
          <a:solidFill>
            <a:schemeClr val="accent1"/>
          </a:solidFill>
        </p:spPr>
        <p:txBody>
          <a:bodyPr vert="horz" lIns="365760" tIns="45720" rIns="91440" bIns="45720" rtlCol="0" anchor="ctr">
            <a:noAutofit/>
          </a:bodyPr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none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329184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329184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329184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329184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329184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329184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329184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329184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Referanslar</a:t>
            </a:r>
            <a:endParaRPr lang="en-US" dirty="0"/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1765660" y="34922819"/>
            <a:ext cx="402233" cy="1219200"/>
          </a:xfrm>
          <a:prstGeom prst="rect">
            <a:avLst/>
          </a:prstGeom>
        </p:spPr>
      </p:pic>
      <p:sp>
        <p:nvSpPr>
          <p:cNvPr id="48" name="Content Placeholder 12"/>
          <p:cNvSpPr txBox="1">
            <a:spLocks/>
          </p:cNvSpPr>
          <p:nvPr/>
        </p:nvSpPr>
        <p:spPr>
          <a:xfrm>
            <a:off x="22345879" y="36349592"/>
            <a:ext cx="9184211" cy="4341812"/>
          </a:xfrm>
          <a:prstGeom prst="rect">
            <a:avLst/>
          </a:prstGeom>
        </p:spPr>
        <p:txBody>
          <a:bodyPr vert="horz" lIns="365760" tIns="182880" rIns="91440" bIns="45720" rtlCol="0">
            <a:normAutofit fontScale="25000" lnSpcReduction="20000"/>
          </a:bodyPr>
          <a:lstStyle>
            <a:lvl1pPr marL="342900" indent="-342900" algn="l" defTabSz="3291840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342900" algn="l" defTabSz="3291840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342900" algn="l" defTabSz="3291840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22960" indent="-342900" algn="l" defTabSz="3291840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2960" indent="-342900" algn="l" defTabSz="3291840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22960" indent="-342900" algn="l" defTabSz="3291840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22960" indent="-342900" algn="l" defTabSz="3291840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22960" indent="-342900" algn="l" defTabSz="3291840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22960" indent="-342900" algn="l" defTabSz="3291840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70000"/>
              </a:lnSpc>
              <a:buNone/>
            </a:pPr>
            <a:r>
              <a:rPr lang="en-US" sz="8800" dirty="0"/>
              <a:t>[</a:t>
            </a:r>
            <a:r>
              <a:rPr lang="en-US" sz="8800" dirty="0" smtClean="0"/>
              <a:t>1] </a:t>
            </a:r>
            <a:r>
              <a:rPr lang="en-US" sz="8800" dirty="0" err="1" smtClean="0"/>
              <a:t>Herlocker</a:t>
            </a:r>
            <a:r>
              <a:rPr lang="en-US" sz="8800" dirty="0"/>
              <a:t>, J., </a:t>
            </a:r>
            <a:r>
              <a:rPr lang="en-US" sz="8800" dirty="0" err="1"/>
              <a:t>Konstan</a:t>
            </a:r>
            <a:r>
              <a:rPr lang="en-US" sz="8800" dirty="0"/>
              <a:t>, J. A., &amp; </a:t>
            </a:r>
            <a:r>
              <a:rPr lang="en-US" sz="8800" dirty="0" err="1"/>
              <a:t>Riedl</a:t>
            </a:r>
            <a:r>
              <a:rPr lang="en-US" sz="8800" dirty="0"/>
              <a:t>, J. (2002). An Empirical Analysis of Design </a:t>
            </a:r>
            <a:r>
              <a:rPr lang="en-US" sz="8800" dirty="0" smtClean="0"/>
              <a:t>Choices </a:t>
            </a:r>
            <a:r>
              <a:rPr lang="en-US" sz="8800" dirty="0"/>
              <a:t>in Neighborhood-Based Collaborative Filtering Algorithms. Information Retrieval, </a:t>
            </a:r>
            <a:r>
              <a:rPr lang="en-US" sz="8800" dirty="0" smtClean="0"/>
              <a:t>5(4</a:t>
            </a:r>
            <a:r>
              <a:rPr lang="en-US" sz="8800" dirty="0"/>
              <a:t>), 287-310. doi:10.1023/A:1020443909834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8800" dirty="0" smtClean="0"/>
              <a:t>[2] </a:t>
            </a:r>
            <a:r>
              <a:rPr lang="en-US" sz="8800" dirty="0" err="1"/>
              <a:t>Sarwar</a:t>
            </a:r>
            <a:r>
              <a:rPr lang="en-US" sz="8800" dirty="0"/>
              <a:t>, B. M., </a:t>
            </a:r>
            <a:r>
              <a:rPr lang="en-US" sz="8800" dirty="0" err="1"/>
              <a:t>Karypis</a:t>
            </a:r>
            <a:r>
              <a:rPr lang="en-US" sz="8800" dirty="0"/>
              <a:t>, G., </a:t>
            </a:r>
            <a:r>
              <a:rPr lang="en-US" sz="8800" dirty="0" err="1"/>
              <a:t>Konstan</a:t>
            </a:r>
            <a:r>
              <a:rPr lang="en-US" sz="8800" dirty="0"/>
              <a:t>, J., &amp; </a:t>
            </a:r>
            <a:r>
              <a:rPr lang="en-US" sz="8800" dirty="0" err="1"/>
              <a:t>Riedl</a:t>
            </a:r>
            <a:r>
              <a:rPr lang="en-US" sz="8800" dirty="0"/>
              <a:t>, J. (2002). Recommender Systems for </a:t>
            </a:r>
            <a:r>
              <a:rPr lang="en-US" sz="8800" dirty="0" smtClean="0"/>
              <a:t>Large-scale </a:t>
            </a:r>
            <a:r>
              <a:rPr lang="en-US" sz="8800" dirty="0"/>
              <a:t>E-Commerce: Scalable Neighborhood Formation Using Clustering. Paper </a:t>
            </a:r>
            <a:r>
              <a:rPr lang="en-US" sz="8800" dirty="0" smtClean="0"/>
              <a:t>presented </a:t>
            </a:r>
            <a:r>
              <a:rPr lang="en-US" sz="8800" dirty="0"/>
              <a:t>at the 5th International Conference on Computer and Information Technology </a:t>
            </a:r>
            <a:r>
              <a:rPr lang="en-US" sz="8800" dirty="0" smtClean="0"/>
              <a:t>(</a:t>
            </a:r>
            <a:r>
              <a:rPr lang="en-US" sz="8800" dirty="0"/>
              <a:t>ICCIT), 27-28 December 2002. Retrieved from </a:t>
            </a:r>
            <a:r>
              <a:rPr lang="en-US" sz="8800" dirty="0" smtClean="0"/>
              <a:t>http</a:t>
            </a:r>
            <a:r>
              <a:rPr lang="en-US" sz="8800" dirty="0"/>
              <a:t>://</a:t>
            </a:r>
            <a:r>
              <a:rPr lang="en-US" sz="8800" dirty="0" smtClean="0"/>
              <a:t>grouplens.org/papers/pdf/sarwar_cluster.pdf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sz="quarter" idx="27"/>
              </p:nvPr>
            </p:nvSpPr>
            <p:spPr>
              <a:xfrm>
                <a:off x="11603809" y="9651103"/>
                <a:ext cx="9445167" cy="6568168"/>
              </a:xfrm>
            </p:spPr>
            <p:txBody>
              <a:bodyPr>
                <a:normAutofit lnSpcReduction="10000"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600" dirty="0" smtClean="0"/>
                  <a:t>Sound Tree </a:t>
                </a:r>
                <a:r>
                  <a:rPr lang="en-US" sz="2600" dirty="0" err="1" smtClean="0"/>
                  <a:t>öneri</a:t>
                </a:r>
                <a:r>
                  <a:rPr lang="en-US" sz="2600" dirty="0" smtClean="0"/>
                  <a:t> </a:t>
                </a:r>
                <a:r>
                  <a:rPr lang="en-US" sz="2600" dirty="0" err="1" smtClean="0"/>
                  <a:t>algoritması</a:t>
                </a:r>
                <a:r>
                  <a:rPr lang="en-US" sz="2600" dirty="0" smtClean="0"/>
                  <a:t> </a:t>
                </a:r>
                <a:r>
                  <a:rPr lang="en-US" sz="2600" dirty="0" err="1" smtClean="0"/>
                  <a:t>iki</a:t>
                </a:r>
                <a:r>
                  <a:rPr lang="en-US" sz="2600" dirty="0" smtClean="0"/>
                  <a:t> </a:t>
                </a:r>
                <a:r>
                  <a:rPr lang="en-US" sz="2600" dirty="0" err="1" smtClean="0"/>
                  <a:t>önemli</a:t>
                </a:r>
                <a:r>
                  <a:rPr lang="en-US" sz="2600" dirty="0" smtClean="0"/>
                  <a:t> </a:t>
                </a:r>
                <a:r>
                  <a:rPr lang="en-US" sz="2600" dirty="0" err="1" smtClean="0"/>
                  <a:t>metrik</a:t>
                </a:r>
                <a:r>
                  <a:rPr lang="en-US" sz="2600" dirty="0" smtClean="0"/>
                  <a:t> </a:t>
                </a:r>
                <a:r>
                  <a:rPr lang="en-US" sz="2600" dirty="0" err="1" smtClean="0"/>
                  <a:t>içerir</a:t>
                </a:r>
                <a:r>
                  <a:rPr lang="en-US" sz="2600" dirty="0" smtClean="0"/>
                  <a:t>; </a:t>
                </a:r>
                <a:r>
                  <a:rPr lang="en-US" sz="2600" dirty="0" err="1" smtClean="0"/>
                  <a:t>frekans</a:t>
                </a:r>
                <a:r>
                  <a:rPr lang="en-US" sz="2600" dirty="0" smtClean="0"/>
                  <a:t> </a:t>
                </a:r>
                <a:r>
                  <a:rPr lang="en-US" sz="2600" dirty="0" err="1" smtClean="0"/>
                  <a:t>ve</a:t>
                </a:r>
                <a:r>
                  <a:rPr lang="en-US" sz="2600" dirty="0" smtClean="0"/>
                  <a:t> rating </a:t>
                </a:r>
                <a:r>
                  <a:rPr lang="en-US" sz="2600" dirty="0" err="1" smtClean="0"/>
                  <a:t>değeri</a:t>
                </a:r>
                <a:r>
                  <a:rPr lang="en-US" sz="2600" dirty="0" smtClean="0"/>
                  <a:t>.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600" dirty="0" err="1" smtClean="0"/>
                  <a:t>Frekans</a:t>
                </a:r>
                <a:r>
                  <a:rPr lang="en-US" sz="2600" dirty="0" smtClean="0"/>
                  <a:t>: Bu </a:t>
                </a:r>
                <a:r>
                  <a:rPr lang="en-US" sz="2600" dirty="0" err="1" smtClean="0"/>
                  <a:t>metrik</a:t>
                </a:r>
                <a:r>
                  <a:rPr lang="en-US" sz="2600" dirty="0" smtClean="0"/>
                  <a:t> y </a:t>
                </a:r>
                <a:r>
                  <a:rPr lang="en-US" sz="2600" dirty="0" err="1" smtClean="0"/>
                  <a:t>kullanıcısının</a:t>
                </a:r>
                <a:r>
                  <a:rPr lang="en-US" sz="2600" dirty="0" smtClean="0"/>
                  <a:t> x </a:t>
                </a:r>
                <a:r>
                  <a:rPr lang="en-US" sz="2600" dirty="0" err="1" smtClean="0"/>
                  <a:t>şarkısını</a:t>
                </a:r>
                <a:r>
                  <a:rPr lang="en-US" sz="2600" dirty="0" smtClean="0"/>
                  <a:t> </a:t>
                </a:r>
                <a:r>
                  <a:rPr lang="en-US" sz="2600" dirty="0" err="1" smtClean="0"/>
                  <a:t>belirli</a:t>
                </a:r>
                <a:r>
                  <a:rPr lang="en-US" sz="2600" dirty="0" smtClean="0"/>
                  <a:t> </a:t>
                </a:r>
                <a:r>
                  <a:rPr lang="en-US" sz="2600" dirty="0" err="1" smtClean="0"/>
                  <a:t>bir</a:t>
                </a:r>
                <a:r>
                  <a:rPr lang="en-US" sz="2600" dirty="0" smtClean="0"/>
                  <a:t> </a:t>
                </a:r>
                <a:r>
                  <a:rPr lang="en-US" sz="2600" dirty="0" err="1" smtClean="0"/>
                  <a:t>zaman</a:t>
                </a:r>
                <a:r>
                  <a:rPr lang="en-US" sz="2600" dirty="0" smtClean="0"/>
                  <a:t> </a:t>
                </a:r>
                <a:r>
                  <a:rPr lang="en-US" sz="2600" dirty="0" err="1" smtClean="0"/>
                  <a:t>aralığı</a:t>
                </a:r>
                <a:r>
                  <a:rPr lang="en-US" sz="2600" dirty="0" smtClean="0"/>
                  <a:t> </a:t>
                </a:r>
                <a:r>
                  <a:rPr lang="en-US" sz="2600" dirty="0" err="1" smtClean="0"/>
                  <a:t>içinde</a:t>
                </a:r>
                <a:r>
                  <a:rPr lang="en-US" sz="2600" dirty="0" smtClean="0"/>
                  <a:t> ne </a:t>
                </a:r>
                <a:r>
                  <a:rPr lang="en-US" sz="2600" dirty="0" err="1" smtClean="0"/>
                  <a:t>sıklıkta</a:t>
                </a:r>
                <a:r>
                  <a:rPr lang="en-US" sz="2600" dirty="0" smtClean="0"/>
                  <a:t> </a:t>
                </a:r>
                <a:r>
                  <a:rPr lang="en-US" sz="2600" dirty="0" err="1" smtClean="0"/>
                  <a:t>dinlediğini</a:t>
                </a:r>
                <a:r>
                  <a:rPr lang="en-US" sz="2600" dirty="0" smtClean="0"/>
                  <a:t> </a:t>
                </a:r>
                <a:r>
                  <a:rPr lang="en-US" sz="2600" dirty="0" err="1" smtClean="0"/>
                  <a:t>gösterir</a:t>
                </a:r>
                <a:r>
                  <a:rPr lang="en-US" sz="2600" dirty="0" smtClean="0"/>
                  <a:t>.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US" sz="2600" dirty="0" smtClean="0"/>
                  <a:t>        </a:t>
                </a:r>
                <a:r>
                  <a:rPr lang="en-US" sz="2600" dirty="0" err="1" smtClean="0"/>
                  <a:t>Frekans</a:t>
                </a:r>
                <a:r>
                  <a:rPr lang="en-US" sz="26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# 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𝑡𝑜𝑡𝑎𝑙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𝑖𝑛𝑠𝑡𝑎𝑛𝑐𝑒𝑠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𝑙𝑖𝑠𝑡𝑒𝑛𝑠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𝑡𝑜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𝑐𝑢𝑟𝑟𝑒𝑛𝑡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𝑡𝑖𝑚𝑒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𝑖𝑛𝑖𝑡𝑎𝑙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𝑡𝑖𝑚𝑒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𝑙𝑖𝑠𝑡𝑒𝑛𝑠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𝑡𝑜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sz="2600" dirty="0" smtClean="0"/>
              </a:p>
              <a:p>
                <a:pPr algn="just">
                  <a:lnSpc>
                    <a:spcPct val="150000"/>
                  </a:lnSpc>
                </a:pPr>
                <a:r>
                  <a:rPr lang="en-US" sz="2600" dirty="0" smtClean="0"/>
                  <a:t>Rating value: Bu metric sponsor </a:t>
                </a:r>
                <a:r>
                  <a:rPr lang="en-US" sz="2600" dirty="0" err="1" smtClean="0"/>
                  <a:t>şirket</a:t>
                </a:r>
                <a:r>
                  <a:rPr lang="en-US" sz="2600" dirty="0" smtClean="0"/>
                  <a:t> ARGEDOR </a:t>
                </a:r>
                <a:r>
                  <a:rPr lang="en-US" sz="2600" dirty="0" err="1" smtClean="0"/>
                  <a:t>tarafından</a:t>
                </a:r>
                <a:r>
                  <a:rPr lang="en-US" sz="2600" dirty="0" smtClean="0"/>
                  <a:t> </a:t>
                </a:r>
                <a:r>
                  <a:rPr lang="en-US" sz="2600" dirty="0" err="1" smtClean="0"/>
                  <a:t>veri</a:t>
                </a:r>
                <a:r>
                  <a:rPr lang="en-US" sz="2600" dirty="0" smtClean="0"/>
                  <a:t> </a:t>
                </a:r>
                <a:r>
                  <a:rPr lang="en-US" sz="2600" dirty="0" err="1" smtClean="0"/>
                  <a:t>setinin</a:t>
                </a:r>
                <a:r>
                  <a:rPr lang="en-US" sz="2600" dirty="0" smtClean="0"/>
                  <a:t> </a:t>
                </a:r>
                <a:r>
                  <a:rPr lang="en-US" sz="2600" dirty="0" err="1" smtClean="0"/>
                  <a:t>içinde</a:t>
                </a:r>
                <a:r>
                  <a:rPr lang="en-US" sz="2600" dirty="0" smtClean="0"/>
                  <a:t> </a:t>
                </a:r>
                <a:r>
                  <a:rPr lang="en-US" sz="2600" dirty="0" err="1" smtClean="0"/>
                  <a:t>sağlanmaktadır</a:t>
                </a:r>
                <a:r>
                  <a:rPr lang="en-US" sz="2600" dirty="0" smtClean="0"/>
                  <a:t>. Bu </a:t>
                </a:r>
                <a:r>
                  <a:rPr lang="en-US" sz="2600" dirty="0" err="1" smtClean="0"/>
                  <a:t>metrik</a:t>
                </a:r>
                <a:r>
                  <a:rPr lang="en-US" sz="2600" dirty="0" smtClean="0"/>
                  <a:t>, </a:t>
                </a:r>
                <a:r>
                  <a:rPr lang="en-US" sz="2600" dirty="0" err="1" smtClean="0"/>
                  <a:t>şarkının</a:t>
                </a:r>
                <a:r>
                  <a:rPr lang="en-US" sz="2600" dirty="0" smtClean="0"/>
                  <a:t> </a:t>
                </a:r>
                <a:r>
                  <a:rPr lang="en-US" sz="2600" dirty="0" err="1" smtClean="0"/>
                  <a:t>kullanıcı</a:t>
                </a:r>
                <a:r>
                  <a:rPr lang="en-US" sz="2600" dirty="0" smtClean="0"/>
                  <a:t> </a:t>
                </a:r>
                <a:r>
                  <a:rPr lang="en-US" sz="2600" dirty="0" err="1" smtClean="0"/>
                  <a:t>tarafından</a:t>
                </a:r>
                <a:r>
                  <a:rPr lang="en-US" sz="2600" dirty="0" smtClean="0"/>
                  <a:t> </a:t>
                </a:r>
                <a:r>
                  <a:rPr lang="en-US" sz="2600" dirty="0" err="1" smtClean="0"/>
                  <a:t>indirildiğini</a:t>
                </a:r>
                <a:r>
                  <a:rPr lang="en-US" sz="2600" dirty="0" smtClean="0"/>
                  <a:t>/internet </a:t>
                </a:r>
                <a:r>
                  <a:rPr lang="en-US" sz="2600" dirty="0" err="1" smtClean="0"/>
                  <a:t>üzerinden</a:t>
                </a:r>
                <a:r>
                  <a:rPr lang="en-US" sz="2600" dirty="0" smtClean="0"/>
                  <a:t> </a:t>
                </a:r>
                <a:r>
                  <a:rPr lang="en-US" sz="2600" dirty="0" err="1" smtClean="0"/>
                  <a:t>canlı</a:t>
                </a:r>
                <a:r>
                  <a:rPr lang="en-US" sz="2600" dirty="0" smtClean="0"/>
                  <a:t> </a:t>
                </a:r>
                <a:r>
                  <a:rPr lang="en-US" sz="2600" dirty="0" err="1" smtClean="0"/>
                  <a:t>olarak</a:t>
                </a:r>
                <a:r>
                  <a:rPr lang="en-US" sz="2600" dirty="0" smtClean="0"/>
                  <a:t> </a:t>
                </a:r>
                <a:r>
                  <a:rPr lang="en-US" sz="2600" dirty="0" err="1" smtClean="0"/>
                  <a:t>yayınlandığını</a:t>
                </a:r>
                <a:r>
                  <a:rPr lang="en-US" sz="2600" dirty="0" smtClean="0"/>
                  <a:t> </a:t>
                </a:r>
                <a:r>
                  <a:rPr lang="en-US" sz="2600" dirty="0" err="1" smtClean="0"/>
                  <a:t>veya</a:t>
                </a:r>
                <a:r>
                  <a:rPr lang="en-US" sz="2600" dirty="0" smtClean="0"/>
                  <a:t> </a:t>
                </a:r>
                <a:r>
                  <a:rPr lang="en-US" sz="2600" dirty="0" err="1" smtClean="0"/>
                  <a:t>kısa</a:t>
                </a:r>
                <a:r>
                  <a:rPr lang="en-US" sz="2600" dirty="0" smtClean="0"/>
                  <a:t>/</a:t>
                </a:r>
                <a:r>
                  <a:rPr lang="en-US" sz="2600" dirty="0" err="1" smtClean="0"/>
                  <a:t>uzun</a:t>
                </a:r>
                <a:r>
                  <a:rPr lang="en-US" sz="2600" dirty="0" smtClean="0"/>
                  <a:t> </a:t>
                </a:r>
                <a:r>
                  <a:rPr lang="en-US" sz="2600" dirty="0" err="1" smtClean="0"/>
                  <a:t>süreli</a:t>
                </a:r>
                <a:r>
                  <a:rPr lang="en-US" sz="2600" dirty="0" smtClean="0"/>
                  <a:t> </a:t>
                </a:r>
                <a:r>
                  <a:rPr lang="en-US" sz="2600" dirty="0" err="1" smtClean="0"/>
                  <a:t>olarak</a:t>
                </a:r>
                <a:r>
                  <a:rPr lang="en-US" sz="2600" dirty="0" smtClean="0"/>
                  <a:t> </a:t>
                </a:r>
                <a:r>
                  <a:rPr lang="en-US" sz="2600" dirty="0" err="1" smtClean="0"/>
                  <a:t>dinlendiğini</a:t>
                </a:r>
                <a:r>
                  <a:rPr lang="en-US" sz="2600" dirty="0" smtClean="0"/>
                  <a:t> </a:t>
                </a:r>
                <a:r>
                  <a:rPr lang="en-US" sz="2600" dirty="0" err="1" smtClean="0"/>
                  <a:t>belirtir</a:t>
                </a:r>
                <a:r>
                  <a:rPr lang="en-US" sz="2600" dirty="0" smtClean="0"/>
                  <a:t>. (0&lt;rating </a:t>
                </a:r>
                <a:r>
                  <a:rPr lang="en-US" sz="2600" smtClean="0"/>
                  <a:t>değeri</a:t>
                </a:r>
                <a:r>
                  <a:rPr lang="en-US" sz="2600" smtClean="0"/>
                  <a:t>&lt;1</a:t>
                </a:r>
                <a:r>
                  <a:rPr lang="en-US" sz="2600" dirty="0" smtClean="0"/>
                  <a:t>)</a:t>
                </a:r>
                <a:endParaRPr lang="en-US" sz="2600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7"/>
              </p:nvPr>
            </p:nvSpPr>
            <p:spPr>
              <a:xfrm>
                <a:off x="11603809" y="9651103"/>
                <a:ext cx="9445167" cy="6568168"/>
              </a:xfrm>
              <a:blipFill rotWithShape="0">
                <a:blip r:embed="rId18"/>
                <a:stretch>
                  <a:fillRect r="-11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806785"/>
              </p:ext>
            </p:extLst>
          </p:nvPr>
        </p:nvGraphicFramePr>
        <p:xfrm>
          <a:off x="12011222" y="33048086"/>
          <a:ext cx="9073662" cy="3273552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375833"/>
                <a:gridCol w="2019942"/>
                <a:gridCol w="2398270"/>
                <a:gridCol w="2279617"/>
              </a:tblGrid>
              <a:tr h="5992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Kullanıcı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sayısı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Şarkı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sayısı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Kişi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başına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düşen</a:t>
                      </a:r>
                      <a:r>
                        <a:rPr lang="en-US" sz="1800" baseline="0" dirty="0" smtClean="0"/>
                        <a:t>  </a:t>
                      </a:r>
                      <a:r>
                        <a:rPr lang="en-US" sz="1800" baseline="0" dirty="0" err="1" smtClean="0"/>
                        <a:t>ortalama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şarkı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sayısı</a:t>
                      </a:r>
                      <a:endParaRPr lang="en-US" sz="1800" dirty="0"/>
                    </a:p>
                  </a:txBody>
                  <a:tcPr/>
                </a:tc>
              </a:tr>
              <a:tr h="1024797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Eğitim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Veri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Seti</a:t>
                      </a:r>
                      <a:endParaRPr lang="en-US" sz="2000" b="1" dirty="0" smtClean="0"/>
                    </a:p>
                    <a:p>
                      <a:r>
                        <a:rPr lang="en-US" sz="2000" b="1" dirty="0" smtClean="0"/>
                        <a:t>(</a:t>
                      </a:r>
                      <a:r>
                        <a:rPr lang="en-US" sz="2000" b="1" dirty="0" err="1" smtClean="0"/>
                        <a:t>Bütün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verinin</a:t>
                      </a:r>
                      <a:r>
                        <a:rPr lang="en-US" sz="2000" b="1" baseline="0" dirty="0" smtClean="0"/>
                        <a:t> %80i</a:t>
                      </a:r>
                      <a:r>
                        <a:rPr lang="en-US" sz="2000" b="1" dirty="0" smtClean="0"/>
                        <a:t>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158542</a:t>
                      </a:r>
                    </a:p>
                    <a:p>
                      <a:pPr algn="ctr"/>
                      <a:r>
                        <a:rPr lang="en-GB" sz="1800" b="0" i="0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176650</a:t>
                      </a:r>
                    </a:p>
                    <a:p>
                      <a:pPr algn="ctr"/>
                      <a:r>
                        <a:rPr lang="en-GB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251378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1240034</a:t>
                      </a:r>
                    </a:p>
                    <a:p>
                      <a:pPr marL="0" marR="0" indent="0" algn="ctr" defTabSz="3291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1240034</a:t>
                      </a:r>
                      <a:endParaRPr lang="en-US" sz="180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ctr" defTabSz="3291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1240034</a:t>
                      </a:r>
                      <a:endParaRPr lang="en-US" sz="18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22.83</a:t>
                      </a:r>
                    </a:p>
                    <a:p>
                      <a:pPr algn="ctr"/>
                      <a:r>
                        <a:rPr lang="en-GB" sz="1800" b="0" i="0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30.68</a:t>
                      </a:r>
                    </a:p>
                    <a:p>
                      <a:pPr algn="ctr"/>
                      <a:r>
                        <a:rPr lang="en-GB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55.41</a:t>
                      </a:r>
                    </a:p>
                  </a:txBody>
                  <a:tcPr/>
                </a:tc>
              </a:tr>
              <a:tr h="84367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Test </a:t>
                      </a:r>
                      <a:r>
                        <a:rPr lang="en-US" sz="2000" b="1" dirty="0" err="1" smtClean="0"/>
                        <a:t>Veri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Seti</a:t>
                      </a:r>
                      <a:endParaRPr lang="en-US" sz="2000" b="1" dirty="0" smtClean="0"/>
                    </a:p>
                    <a:p>
                      <a:r>
                        <a:rPr lang="en-US" sz="2000" b="1" dirty="0" smtClean="0"/>
                        <a:t>(</a:t>
                      </a:r>
                      <a:r>
                        <a:rPr lang="en-US" sz="2000" b="1" dirty="0" err="1" smtClean="0"/>
                        <a:t>Bütün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verinin</a:t>
                      </a:r>
                      <a:r>
                        <a:rPr lang="en-US" sz="2000" b="1" baseline="0" dirty="0" smtClean="0"/>
                        <a:t> %20si</a:t>
                      </a:r>
                      <a:r>
                        <a:rPr lang="en-US" sz="2000" b="1" dirty="0" smtClean="0"/>
                        <a:t>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71242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82173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112967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1240034</a:t>
                      </a:r>
                    </a:p>
                    <a:p>
                      <a:pPr marL="0" marR="0" indent="0" algn="ctr" defTabSz="3291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1240034</a:t>
                      </a:r>
                      <a:endParaRPr lang="en-US" sz="180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ctr" defTabSz="3291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1240034</a:t>
                      </a:r>
                      <a:endParaRPr lang="en-US" sz="1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14.12</a:t>
                      </a:r>
                    </a:p>
                    <a:p>
                      <a:pPr algn="ctr"/>
                      <a:r>
                        <a:rPr lang="en-GB" sz="1800" b="0" i="0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18.78</a:t>
                      </a:r>
                    </a:p>
                    <a:p>
                      <a:pPr algn="ctr"/>
                      <a:r>
                        <a:rPr lang="en-GB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26.56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" name="Picture 5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1042774" y="31047335"/>
            <a:ext cx="470424" cy="201980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1146347" y="29486255"/>
            <a:ext cx="358163" cy="1229693"/>
          </a:xfrm>
          <a:prstGeom prst="rect">
            <a:avLst/>
          </a:prstGeom>
        </p:spPr>
      </p:pic>
      <p:sp>
        <p:nvSpPr>
          <p:cNvPr id="59" name="Text Placeholder 7"/>
          <p:cNvSpPr txBox="1">
            <a:spLocks/>
          </p:cNvSpPr>
          <p:nvPr/>
        </p:nvSpPr>
        <p:spPr>
          <a:xfrm>
            <a:off x="22233636" y="29758540"/>
            <a:ext cx="9786366" cy="12192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365760" tIns="45720" rIns="91440" bIns="45720" rtlCol="0" anchor="ctr">
            <a:noAutofit/>
          </a:bodyPr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none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329184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329184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329184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329184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329184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329184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329184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329184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smtClean="0"/>
              <a:t>Teşekkür</a:t>
            </a:r>
            <a:endParaRPr lang="en-US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1974317" y="16231063"/>
            <a:ext cx="9074659" cy="348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dical Poster">
  <a:themeElements>
    <a:clrScheme name="Medical Poster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75000"/>
          </a:schemeClr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0CDA158F-BD11-4947-AD81-47123E717BAC}" vid="{D7EF840D-21B4-42C8-9035-CFD5E088B4D5}"/>
    </a:ext>
  </a:extLst>
</a:theme>
</file>

<file path=ppt/theme/theme2.xml><?xml version="1.0" encoding="utf-8"?>
<a:theme xmlns:a="http://schemas.openxmlformats.org/drawingml/2006/main" name="Office Theme">
  <a:themeElements>
    <a:clrScheme name="Medical Poster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cal Poster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451A831-6165-46D3-80FA-B53FDB37F9E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Poster (blue and green design)</Template>
  <TotalTime>0</TotalTime>
  <Words>801</Words>
  <Application>Microsoft Office PowerPoint</Application>
  <PresentationFormat>Custom</PresentationFormat>
  <Paragraphs>119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Cambria Math</vt:lpstr>
      <vt:lpstr>Times New Roman</vt:lpstr>
      <vt:lpstr>Medical Poster</vt:lpstr>
      <vt:lpstr>Müzik Öneri Sistemi: “Sound Tree”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2014-05-26T21:10:59Z</dcterms:created>
  <dcterms:modified xsi:type="dcterms:W3CDTF">2014-05-31T22:56:53Z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TC040010579991</vt:lpwstr>
  </property>
</Properties>
</file>