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5/15/2008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5/15/2008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5/15/2008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5/15/2008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5/15/2008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286000"/>
          </a:xfrm>
        </p:spPr>
        <p:txBody>
          <a:bodyPr>
            <a:normAutofit/>
          </a:bodyPr>
          <a:lstStyle/>
          <a:p>
            <a:endParaRPr lang="tr-TR" sz="3200" dirty="0" smtClean="0"/>
          </a:p>
          <a:p>
            <a:r>
              <a:rPr lang="tr-TR" sz="3200" smtClean="0"/>
              <a:t> BY</a:t>
            </a:r>
            <a:r>
              <a:rPr lang="tr-TR" smtClean="0"/>
              <a:t>     </a:t>
            </a:r>
            <a:r>
              <a:rPr lang="tr-TR" sz="8000" dirty="0" smtClean="0"/>
              <a:t>AQUT</a:t>
            </a:r>
            <a:endParaRPr lang="tr-TR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z="8800" dirty="0" smtClean="0"/>
              <a:t>XILENT</a:t>
            </a:r>
            <a:endParaRPr lang="tr-TR" sz="8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TAG OPERATIONS MODULE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en-GB" dirty="0" smtClean="0"/>
              <a:t>Progress: 70%</a:t>
            </a:r>
          </a:p>
          <a:p>
            <a:r>
              <a:rPr lang="en-GB" dirty="0" smtClean="0"/>
              <a:t>Text Tagging</a:t>
            </a:r>
          </a:p>
          <a:p>
            <a:r>
              <a:rPr lang="en-GB" dirty="0" smtClean="0"/>
              <a:t>Image Tagging</a:t>
            </a:r>
          </a:p>
          <a:p>
            <a:r>
              <a:rPr lang="en-GB" dirty="0" smtClean="0"/>
              <a:t>Leave/Edit/Delete Tag</a:t>
            </a:r>
          </a:p>
          <a:p>
            <a:r>
              <a:rPr lang="en-GB" dirty="0" smtClean="0"/>
              <a:t>Load Tag</a:t>
            </a:r>
          </a:p>
          <a:p>
            <a:r>
              <a:rPr lang="en-GB" dirty="0" smtClean="0"/>
              <a:t>Set Permission among Friends and Group </a:t>
            </a:r>
          </a:p>
          <a:p>
            <a:r>
              <a:rPr lang="en-GB" dirty="0" smtClean="0"/>
              <a:t>Database Operation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PAGE ASSISTANT MODULE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en-GB" dirty="0" smtClean="0"/>
              <a:t>Define </a:t>
            </a:r>
            <a:r>
              <a:rPr lang="en-GB" dirty="0" err="1" smtClean="0"/>
              <a:t>Webpages</a:t>
            </a:r>
            <a:endParaRPr lang="en-GB" dirty="0" smtClean="0"/>
          </a:p>
          <a:p>
            <a:r>
              <a:rPr lang="en-GB" dirty="0" smtClean="0"/>
              <a:t>Assign Users as Page Assistant</a:t>
            </a:r>
          </a:p>
          <a:p>
            <a:r>
              <a:rPr lang="en-GB" dirty="0" smtClean="0"/>
              <a:t>Direct Question to the Assistants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GUI MODULE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r>
              <a:rPr lang="en-GB" dirty="0" smtClean="0"/>
              <a:t>Plug-in Sidebar GUI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 smtClean="0"/>
              <a:t>Messaging Platform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 smtClean="0"/>
              <a:t>Friend Listing 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 smtClean="0"/>
              <a:t>Popular Websites</a:t>
            </a:r>
          </a:p>
          <a:p>
            <a:r>
              <a:rPr lang="en-GB" dirty="0" err="1" smtClean="0"/>
              <a:t>WebPage</a:t>
            </a:r>
            <a:r>
              <a:rPr lang="en-GB" dirty="0" smtClean="0"/>
              <a:t> GUI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 smtClean="0"/>
              <a:t>User Profile Information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 smtClean="0"/>
              <a:t>User Tags &amp; Notes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 smtClean="0"/>
              <a:t>Friend Listing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 smtClean="0"/>
              <a:t>Group Listing</a:t>
            </a:r>
            <a:r>
              <a:rPr lang="tr-TR" dirty="0" smtClean="0"/>
              <a:t>	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tr-TR" sz="8000" dirty="0" smtClean="0">
              <a:solidFill>
                <a:schemeClr val="accent1"/>
              </a:solidFill>
            </a:endParaRPr>
          </a:p>
          <a:p>
            <a:pPr algn="ctr">
              <a:buNone/>
            </a:pPr>
            <a:r>
              <a:rPr lang="tr-TR" sz="7200" dirty="0" smtClean="0">
                <a:solidFill>
                  <a:schemeClr val="accent1"/>
                </a:solidFill>
              </a:rPr>
              <a:t>DEMO</a:t>
            </a:r>
            <a:endParaRPr lang="tr-TR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QUESTIONS ?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 algn="ctr">
              <a:buNone/>
            </a:pPr>
            <a:r>
              <a:rPr lang="en-GB" dirty="0" smtClean="0"/>
              <a:t>Thank You for Your </a:t>
            </a:r>
            <a:r>
              <a:rPr lang="en-GB" dirty="0" err="1" smtClean="0"/>
              <a:t>Attandance</a:t>
            </a:r>
            <a:r>
              <a:rPr lang="tr-TR" dirty="0" smtClean="0"/>
              <a:t>!</a:t>
            </a:r>
          </a:p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r>
              <a:rPr lang="tr-TR" dirty="0" smtClean="0"/>
              <a:t>                                            </a:t>
            </a:r>
            <a:r>
              <a:rPr lang="tr-TR" sz="4000" dirty="0" smtClean="0"/>
              <a:t>AQUT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TEAM MEMBERS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MUSTAFA ÇÖÇELLİ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ŞEVKET DOKGÖZ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UĞUR IRMAK</a:t>
            </a:r>
          </a:p>
          <a:p>
            <a:endParaRPr lang="tr-TR" dirty="0" smtClean="0"/>
          </a:p>
          <a:p>
            <a:r>
              <a:rPr lang="tr-TR" dirty="0" smtClean="0"/>
              <a:t>MEHMET ALİ ÖZKESKİN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TODAY’S AGENDA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</a:t>
            </a:r>
            <a:r>
              <a:rPr lang="en-US" dirty="0" smtClean="0"/>
              <a:t>is XILENT?</a:t>
            </a:r>
          </a:p>
          <a:p>
            <a:endParaRPr lang="en-US" dirty="0" smtClean="0"/>
          </a:p>
          <a:p>
            <a:r>
              <a:rPr lang="en-US" dirty="0" smtClean="0"/>
              <a:t>What are</a:t>
            </a:r>
            <a:r>
              <a:rPr lang="tr-TR" dirty="0" smtClean="0"/>
              <a:t> </a:t>
            </a:r>
            <a:r>
              <a:rPr lang="en-US" dirty="0" smtClean="0"/>
              <a:t>XILENT’s Goal</a:t>
            </a:r>
            <a:r>
              <a:rPr lang="tr-TR" dirty="0" smtClean="0"/>
              <a:t>s?</a:t>
            </a:r>
          </a:p>
          <a:p>
            <a:endParaRPr lang="tr-TR" dirty="0" smtClean="0"/>
          </a:p>
          <a:p>
            <a:r>
              <a:rPr lang="tr-TR" dirty="0" smtClean="0"/>
              <a:t>XILENT </a:t>
            </a:r>
            <a:r>
              <a:rPr lang="en-US" dirty="0" smtClean="0"/>
              <a:t>Modules</a:t>
            </a:r>
          </a:p>
          <a:p>
            <a:endParaRPr lang="tr-TR" dirty="0" smtClean="0"/>
          </a:p>
          <a:p>
            <a:r>
              <a:rPr lang="en-US" dirty="0" smtClean="0"/>
              <a:t>Current</a:t>
            </a:r>
            <a:r>
              <a:rPr lang="tr-TR" dirty="0" smtClean="0"/>
              <a:t> </a:t>
            </a:r>
            <a:r>
              <a:rPr lang="en-US" dirty="0" smtClean="0"/>
              <a:t>Progress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Demo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XILENT is a …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Firefox Extension</a:t>
            </a:r>
            <a:endParaRPr lang="tr-TR" dirty="0" smtClean="0"/>
          </a:p>
          <a:p>
            <a:endParaRPr lang="tr-TR" dirty="0" smtClean="0"/>
          </a:p>
          <a:p>
            <a:r>
              <a:rPr lang="fr-FR" dirty="0" smtClean="0"/>
              <a:t>"On Page" </a:t>
            </a:r>
            <a:r>
              <a:rPr lang="tr-TR" dirty="0" smtClean="0"/>
              <a:t>C</a:t>
            </a:r>
            <a:r>
              <a:rPr lang="en-GB" dirty="0" err="1" smtClean="0"/>
              <a:t>ollaborative</a:t>
            </a:r>
            <a:r>
              <a:rPr lang="fr-FR" dirty="0" smtClean="0"/>
              <a:t> </a:t>
            </a:r>
            <a:r>
              <a:rPr lang="tr-TR" dirty="0" smtClean="0"/>
              <a:t>M</a:t>
            </a:r>
            <a:r>
              <a:rPr lang="fr-FR" dirty="0" err="1" smtClean="0"/>
              <a:t>essaging</a:t>
            </a:r>
            <a:r>
              <a:rPr lang="fr-FR" dirty="0" smtClean="0"/>
              <a:t> </a:t>
            </a:r>
            <a:r>
              <a:rPr lang="tr-TR" dirty="0" smtClean="0"/>
              <a:t>E</a:t>
            </a:r>
            <a:r>
              <a:rPr lang="fr-FR" dirty="0" err="1" smtClean="0"/>
              <a:t>nvironment</a:t>
            </a:r>
            <a:endParaRPr lang="tr-TR" dirty="0" smtClean="0"/>
          </a:p>
          <a:p>
            <a:pPr>
              <a:buNone/>
            </a:pPr>
            <a:endParaRPr lang="tr-TR" dirty="0" smtClean="0"/>
          </a:p>
          <a:p>
            <a:r>
              <a:rPr lang="en-GB" dirty="0" smtClean="0"/>
              <a:t>Note Leaving on Any Page</a:t>
            </a:r>
          </a:p>
          <a:p>
            <a:endParaRPr lang="tr-TR" dirty="0" smtClean="0"/>
          </a:p>
          <a:p>
            <a:r>
              <a:rPr lang="en-GB" dirty="0" smtClean="0"/>
              <a:t>Text and Image Tagging </a:t>
            </a:r>
            <a:r>
              <a:rPr lang="tr-TR" dirty="0" smtClean="0"/>
              <a:t>on </a:t>
            </a:r>
            <a:r>
              <a:rPr lang="en-GB" dirty="0" smtClean="0"/>
              <a:t>Pages</a:t>
            </a:r>
          </a:p>
          <a:p>
            <a:endParaRPr lang="tr-TR" dirty="0" smtClean="0"/>
          </a:p>
          <a:p>
            <a:r>
              <a:rPr lang="en-GB" dirty="0" err="1" smtClean="0"/>
              <a:t>WebPage</a:t>
            </a:r>
            <a:r>
              <a:rPr lang="tr-TR" dirty="0" smtClean="0"/>
              <a:t> </a:t>
            </a:r>
            <a:r>
              <a:rPr lang="en-US" dirty="0" smtClean="0"/>
              <a:t>Assistant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XILENT’s</a:t>
            </a:r>
            <a:r>
              <a:rPr lang="tr-TR" dirty="0" smtClean="0"/>
              <a:t> </a:t>
            </a:r>
            <a:r>
              <a:rPr lang="tr-TR" dirty="0" err="1" smtClean="0"/>
              <a:t>Goals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…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Uniqueness in its Field</a:t>
            </a:r>
          </a:p>
          <a:p>
            <a:endParaRPr lang="en-GB" dirty="0" smtClean="0"/>
          </a:p>
          <a:p>
            <a:r>
              <a:rPr lang="en-GB" dirty="0" smtClean="0"/>
              <a:t>Socialization on the Web</a:t>
            </a:r>
          </a:p>
          <a:p>
            <a:endParaRPr lang="en-GB" dirty="0" smtClean="0"/>
          </a:p>
          <a:p>
            <a:r>
              <a:rPr lang="en-GB" dirty="0" smtClean="0"/>
              <a:t>Easiness to Reach Information on the Web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Follow What is Popular 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tr-TR" sz="8800" dirty="0" smtClean="0">
              <a:solidFill>
                <a:schemeClr val="accent1"/>
              </a:solidFill>
            </a:endParaRPr>
          </a:p>
          <a:p>
            <a:pPr algn="ctr">
              <a:buNone/>
            </a:pPr>
            <a:r>
              <a:rPr lang="tr-TR" sz="7200" dirty="0" smtClean="0">
                <a:solidFill>
                  <a:schemeClr val="accent1"/>
                </a:solidFill>
              </a:rPr>
              <a:t>MODULES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USER MANAGEMENT MODULE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en-GB" dirty="0" smtClean="0"/>
              <a:t>Progress : 40%</a:t>
            </a:r>
          </a:p>
          <a:p>
            <a:r>
              <a:rPr lang="en-GB" dirty="0" smtClean="0"/>
              <a:t>Log in / Sign up</a:t>
            </a:r>
          </a:p>
          <a:p>
            <a:r>
              <a:rPr lang="en-GB" dirty="0" smtClean="0"/>
              <a:t>Friend List Operation</a:t>
            </a:r>
          </a:p>
          <a:p>
            <a:r>
              <a:rPr lang="en-GB" dirty="0" smtClean="0"/>
              <a:t>Grouping Operation</a:t>
            </a:r>
          </a:p>
          <a:p>
            <a:r>
              <a:rPr lang="en-GB" dirty="0" smtClean="0"/>
              <a:t>User Related Note and Tag Updates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INSTANT MESSAGING MODULE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en-GB" dirty="0" smtClean="0"/>
              <a:t>Progress : 95%</a:t>
            </a:r>
          </a:p>
          <a:p>
            <a:r>
              <a:rPr lang="en-GB" dirty="0" smtClean="0"/>
              <a:t>Private IM</a:t>
            </a:r>
          </a:p>
          <a:p>
            <a:r>
              <a:rPr lang="en-GB" dirty="0" smtClean="0"/>
              <a:t>Public IM</a:t>
            </a:r>
          </a:p>
          <a:p>
            <a:r>
              <a:rPr lang="en-GB" dirty="0" err="1" smtClean="0"/>
              <a:t>WebPage</a:t>
            </a:r>
            <a:r>
              <a:rPr lang="en-GB" dirty="0" smtClean="0"/>
              <a:t> Dependent IM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NOTE OPERATIONS MODULE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en-GB" dirty="0" smtClean="0"/>
              <a:t>Progress: 90%</a:t>
            </a:r>
          </a:p>
          <a:p>
            <a:r>
              <a:rPr lang="en-GB" dirty="0" smtClean="0"/>
              <a:t>Leave/Edit/Delete/Move/Resize Note</a:t>
            </a:r>
          </a:p>
          <a:p>
            <a:r>
              <a:rPr lang="en-GB" dirty="0" smtClean="0"/>
              <a:t>Load Note</a:t>
            </a:r>
          </a:p>
          <a:p>
            <a:r>
              <a:rPr lang="en-GB" dirty="0" smtClean="0"/>
              <a:t>Set Permission among Friends and Group </a:t>
            </a:r>
          </a:p>
          <a:p>
            <a:r>
              <a:rPr lang="en-GB" dirty="0" smtClean="0"/>
              <a:t>Database Operation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190</TotalTime>
  <Words>214</Words>
  <Application>Microsoft Office PowerPoint</Application>
  <PresentationFormat>On-screen Show (4:3)</PresentationFormat>
  <Paragraphs>96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Civic</vt:lpstr>
      <vt:lpstr>XILENT</vt:lpstr>
      <vt:lpstr>TEAM MEMBERS</vt:lpstr>
      <vt:lpstr>TODAY’S AGENDA</vt:lpstr>
      <vt:lpstr>XILENT is a …</vt:lpstr>
      <vt:lpstr>XILENT’s Goals are …</vt:lpstr>
      <vt:lpstr>Slide 6</vt:lpstr>
      <vt:lpstr>USER MANAGEMENT MODULE</vt:lpstr>
      <vt:lpstr>INSTANT MESSAGING MODULE</vt:lpstr>
      <vt:lpstr>NOTE OPERATIONS MODULE</vt:lpstr>
      <vt:lpstr>TAG OPERATIONS MODULE</vt:lpstr>
      <vt:lpstr>PAGE ASSISTANT MODULE</vt:lpstr>
      <vt:lpstr>GUI MODULE</vt:lpstr>
      <vt:lpstr>Slide 13</vt:lpstr>
      <vt:lpstr>QUESTIONS 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XILENT</dc:title>
  <dc:creator/>
  <cp:lastModifiedBy>pirlo</cp:lastModifiedBy>
  <cp:revision>24</cp:revision>
  <dcterms:created xsi:type="dcterms:W3CDTF">2006-08-16T00:00:00Z</dcterms:created>
  <dcterms:modified xsi:type="dcterms:W3CDTF">2008-05-15T11:13:48Z</dcterms:modified>
</cp:coreProperties>
</file>