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75" r:id="rId13"/>
    <p:sldId id="271" r:id="rId14"/>
    <p:sldId id="273" r:id="rId15"/>
    <p:sldId id="272" r:id="rId16"/>
    <p:sldId id="262" r:id="rId17"/>
    <p:sldId id="269" r:id="rId18"/>
    <p:sldId id="263" r:id="rId19"/>
    <p:sldId id="270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5049DEF-FD23-47A7-B3C0-3729123438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C61F30-BFA2-4C2B-A7DD-13112B37028B}" type="datetimeFigureOut">
              <a:rPr lang="en-US" smtClean="0"/>
              <a:t>1/4/2011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Greenhouse Mon</a:t>
            </a:r>
            <a:r>
              <a:rPr lang="tr-TR" sz="4400" dirty="0" smtClean="0">
                <a:solidFill>
                  <a:schemeClr val="accent6">
                    <a:lumMod val="50000"/>
                  </a:schemeClr>
                </a:solidFill>
              </a:rPr>
              <a:t>itoring using Wireless Sensor Networks (WSN)</a:t>
            </a:r>
            <a:br>
              <a:rPr lang="tr-TR" sz="4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Sponsored by INNOVA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Rongo Rongo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251" y="1243084"/>
            <a:ext cx="20474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</a:rPr>
              <a:t>Project – Hardware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4800600" cy="495300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Processor/Radio Board</a:t>
            </a:r>
          </a:p>
          <a:p>
            <a:endParaRPr lang="tr-TR" sz="2400" b="1" dirty="0"/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Sensor Board</a:t>
            </a:r>
          </a:p>
          <a:p>
            <a:endParaRPr lang="tr-TR" sz="2400" b="1" dirty="0" smtClean="0"/>
          </a:p>
          <a:p>
            <a:endParaRPr lang="tr-TR" sz="2400" b="1" dirty="0"/>
          </a:p>
          <a:p>
            <a:endParaRPr lang="tr-TR" sz="2400" b="1" dirty="0" smtClean="0"/>
          </a:p>
          <a:p>
            <a:r>
              <a:rPr lang="tr-TR" sz="2400" b="1" dirty="0" smtClean="0"/>
              <a:t>Gateway/Programming Interface</a:t>
            </a:r>
          </a:p>
        </p:txBody>
      </p:sp>
      <p:pic>
        <p:nvPicPr>
          <p:cNvPr id="5" name="Picture 2" descr="http://www.ne.jp/asahi/nature/jp/img/motehard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667000" cy="174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46159"/>
            <a:ext cx="2665863" cy="169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ttp://www.xbow.jp/mib5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308" y="4876800"/>
            <a:ext cx="2334892" cy="189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</a:rPr>
              <a:t>Project – 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How it works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Nodes</a:t>
            </a:r>
            <a:r>
              <a:rPr lang="tr-TR" sz="2400" dirty="0" smtClean="0"/>
              <a:t> in the sensor field</a:t>
            </a:r>
            <a:r>
              <a:rPr lang="en-US" sz="2400" dirty="0" smtClean="0"/>
              <a:t> measure</a:t>
            </a:r>
            <a:r>
              <a:rPr lang="tr-TR" sz="2400" dirty="0" smtClean="0"/>
              <a:t> periodically</a:t>
            </a:r>
            <a:r>
              <a:rPr lang="en-US" sz="2400" dirty="0" smtClean="0"/>
              <a:t> the temperature</a:t>
            </a:r>
            <a:r>
              <a:rPr lang="tr-TR" sz="2400" dirty="0" smtClean="0"/>
              <a:t>, light and humidity.</a:t>
            </a:r>
          </a:p>
          <a:p>
            <a:r>
              <a:rPr lang="tr-TR" sz="2400" dirty="0" smtClean="0"/>
              <a:t>They send the measurements to gateway and then the base station via wireless network.</a:t>
            </a:r>
          </a:p>
          <a:p>
            <a:r>
              <a:rPr lang="tr-TR" sz="2400" dirty="0" smtClean="0"/>
              <a:t>The base station will insert the data into a database.</a:t>
            </a:r>
          </a:p>
          <a:p>
            <a:r>
              <a:rPr lang="tr-TR" sz="2400" dirty="0" smtClean="0"/>
              <a:t>The web application will</a:t>
            </a:r>
          </a:p>
          <a:p>
            <a:pPr marL="0" indent="0">
              <a:buNone/>
            </a:pPr>
            <a:r>
              <a:rPr lang="tr-TR" sz="2400" dirty="0" smtClean="0"/>
              <a:t>     provide a user interface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to analyse the condition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in greenhouse.</a:t>
            </a:r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724275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</a:rPr>
              <a:t>Project – How it works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576388"/>
            <a:ext cx="7143051" cy="490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8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</a:rPr>
              <a:t>Project – How it works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518955"/>
            <a:ext cx="7088523" cy="5034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4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chemeClr val="accent6">
                    <a:lumMod val="50000"/>
                  </a:schemeClr>
                </a:solidFill>
              </a:rPr>
              <a:t>Project – Target 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Market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953000"/>
          </a:xfrm>
        </p:spPr>
        <p:txBody>
          <a:bodyPr>
            <a:noAutofit/>
          </a:bodyPr>
          <a:lstStyle/>
          <a:p>
            <a:r>
              <a:rPr lang="tr-TR" dirty="0" smtClean="0"/>
              <a:t>Agriculture, Greenhouses</a:t>
            </a:r>
          </a:p>
          <a:p>
            <a:endParaRPr lang="tr-TR" dirty="0" smtClean="0"/>
          </a:p>
          <a:p>
            <a:r>
              <a:rPr lang="tr-TR" dirty="0" smtClean="0"/>
              <a:t>Greenhouses can be monitored remotely without observing it whole day individually.</a:t>
            </a:r>
            <a:endParaRPr lang="tr-T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90973"/>
            <a:ext cx="35814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8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What we have done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953000"/>
          </a:xfrm>
        </p:spPr>
        <p:txBody>
          <a:bodyPr>
            <a:noAutofit/>
          </a:bodyPr>
          <a:lstStyle/>
          <a:p>
            <a:r>
              <a:rPr lang="tr-TR" dirty="0" smtClean="0"/>
              <a:t>Project Proposal</a:t>
            </a:r>
          </a:p>
          <a:p>
            <a:endParaRPr lang="tr-TR" dirty="0" smtClean="0"/>
          </a:p>
          <a:p>
            <a:r>
              <a:rPr lang="tr-TR" dirty="0" smtClean="0"/>
              <a:t>Market Research</a:t>
            </a:r>
          </a:p>
          <a:p>
            <a:endParaRPr lang="tr-TR" dirty="0" smtClean="0"/>
          </a:p>
          <a:p>
            <a:r>
              <a:rPr lang="tr-TR" dirty="0" smtClean="0"/>
              <a:t>Acquiring some of the Sensor Nodes and Gateway for the prototype</a:t>
            </a:r>
          </a:p>
          <a:p>
            <a:endParaRPr lang="tr-TR" dirty="0" smtClean="0"/>
          </a:p>
          <a:p>
            <a:r>
              <a:rPr lang="tr-TR" dirty="0" smtClean="0"/>
              <a:t>Initial Design Report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9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Future Work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953000"/>
          </a:xfrm>
        </p:spPr>
        <p:txBody>
          <a:bodyPr>
            <a:noAutofit/>
          </a:bodyPr>
          <a:lstStyle/>
          <a:p>
            <a:r>
              <a:rPr lang="tr-TR" dirty="0" smtClean="0"/>
              <a:t>Detailed Design report</a:t>
            </a:r>
          </a:p>
          <a:p>
            <a:endParaRPr lang="tr-TR" dirty="0" smtClean="0"/>
          </a:p>
          <a:p>
            <a:r>
              <a:rPr lang="tr-TR" dirty="0" smtClean="0"/>
              <a:t>Prototype Implementation</a:t>
            </a:r>
          </a:p>
          <a:p>
            <a:endParaRPr lang="tr-TR" dirty="0" smtClean="0"/>
          </a:p>
          <a:p>
            <a:pPr lvl="1"/>
            <a:r>
              <a:rPr lang="tr-TR" sz="2400" dirty="0" smtClean="0"/>
              <a:t>Network Component</a:t>
            </a:r>
          </a:p>
          <a:p>
            <a:pPr lvl="1"/>
            <a:r>
              <a:rPr lang="tr-TR" sz="2400" dirty="0" smtClean="0"/>
              <a:t>Gateway Component</a:t>
            </a:r>
          </a:p>
          <a:p>
            <a:pPr lvl="1"/>
            <a:r>
              <a:rPr lang="tr-TR" sz="2400" dirty="0" smtClean="0"/>
              <a:t>Web Application Component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89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5009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700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43000"/>
            <a:ext cx="7235981" cy="1600201"/>
          </a:xfrm>
        </p:spPr>
        <p:txBody>
          <a:bodyPr/>
          <a:lstStyle/>
          <a:p>
            <a:pPr algn="ctr"/>
            <a:r>
              <a:rPr lang="tr-TR" sz="9600" dirty="0" smtClean="0">
                <a:solidFill>
                  <a:schemeClr val="accent6">
                    <a:lumMod val="50000"/>
                  </a:schemeClr>
                </a:solidFill>
              </a:rPr>
              <a:t>QUESTIONS?</a:t>
            </a:r>
            <a:endParaRPr lang="en-US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95516"/>
            <a:ext cx="4876800" cy="382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79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Team Members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F</a:t>
            </a:r>
            <a:r>
              <a:rPr lang="en-US" sz="2400" b="1" dirty="0"/>
              <a:t>. </a:t>
            </a:r>
            <a:r>
              <a:rPr lang="en-US" sz="2400" b="1" dirty="0" err="1"/>
              <a:t>Aybike</a:t>
            </a:r>
            <a:r>
              <a:rPr lang="en-US" sz="2400" b="1" dirty="0"/>
              <a:t> </a:t>
            </a:r>
            <a:r>
              <a:rPr lang="en-US" sz="2400" b="1" dirty="0" err="1"/>
              <a:t>Avşaroğlu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 err="1"/>
              <a:t>Esra</a:t>
            </a:r>
            <a:r>
              <a:rPr lang="en-US" sz="2400" b="1" dirty="0"/>
              <a:t> </a:t>
            </a:r>
            <a:r>
              <a:rPr lang="en-US" sz="2400" b="1" dirty="0" err="1"/>
              <a:t>Gariboğlu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b="1" dirty="0"/>
              <a:t>Osman Kaya </a:t>
            </a:r>
            <a:endParaRPr lang="en-US" sz="2400" dirty="0"/>
          </a:p>
          <a:p>
            <a:r>
              <a:rPr lang="en-US" sz="2400" b="1" dirty="0" err="1"/>
              <a:t>Önder</a:t>
            </a:r>
            <a:r>
              <a:rPr lang="en-US" sz="2400" b="1" dirty="0"/>
              <a:t> </a:t>
            </a:r>
            <a:r>
              <a:rPr lang="en-US" sz="2400" b="1" dirty="0" err="1" smtClean="0"/>
              <a:t>Kalacı</a:t>
            </a:r>
            <a:endParaRPr lang="tr-TR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68160"/>
            <a:ext cx="4006907" cy="446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5170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Problem Definition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6482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Monitoring environmental variables for productivity, growth and quality of a plant</a:t>
            </a:r>
          </a:p>
          <a:p>
            <a:endParaRPr lang="tr-TR" dirty="0" smtClean="0"/>
          </a:p>
          <a:p>
            <a:r>
              <a:rPr lang="tr-TR" dirty="0" smtClean="0"/>
              <a:t>Tracing down the local climate parameters in the different parts of greenhouses</a:t>
            </a:r>
          </a:p>
          <a:p>
            <a:endParaRPr lang="tr-TR" dirty="0" smtClean="0"/>
          </a:p>
          <a:p>
            <a:r>
              <a:rPr lang="tr-TR" dirty="0" smtClean="0"/>
              <a:t>Using cabling for monitoring is expensive and vulnerable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altLang="zh-CN" dirty="0" smtClean="0">
                <a:ea typeface="宋体" pitchFamily="2" charset="-122"/>
              </a:rPr>
              <a:t>A</a:t>
            </a:r>
            <a:r>
              <a:rPr lang="tr-TR" altLang="zh-CN" dirty="0" smtClean="0">
                <a:ea typeface="宋体" pitchFamily="2" charset="-122"/>
              </a:rPr>
              <a:t> sensor network </a:t>
            </a:r>
            <a:r>
              <a:rPr lang="en-US" altLang="zh-CN" dirty="0" smtClean="0">
                <a:ea typeface="宋体" pitchFamily="2" charset="-122"/>
              </a:rPr>
              <a:t>is </a:t>
            </a:r>
            <a:r>
              <a:rPr lang="en-US" altLang="zh-CN" dirty="0">
                <a:ea typeface="宋体" pitchFamily="2" charset="-122"/>
              </a:rPr>
              <a:t>composed of a large number of sensor nodes with </a:t>
            </a:r>
            <a:r>
              <a:rPr lang="tr-TR" altLang="zh-CN" dirty="0" smtClean="0">
                <a:ea typeface="宋体" pitchFamily="2" charset="-122"/>
              </a:rPr>
              <a:t>sensing, processing </a:t>
            </a:r>
            <a:r>
              <a:rPr lang="en-US" altLang="zh-CN" dirty="0" smtClean="0">
                <a:ea typeface="宋体" pitchFamily="2" charset="-122"/>
              </a:rPr>
              <a:t>an</a:t>
            </a:r>
            <a:r>
              <a:rPr lang="tr-TR" altLang="zh-CN" dirty="0" smtClean="0">
                <a:ea typeface="宋体" pitchFamily="2" charset="-122"/>
              </a:rPr>
              <a:t>d communication </a:t>
            </a:r>
            <a:r>
              <a:rPr lang="en-US" altLang="zh-CN" dirty="0" smtClean="0">
                <a:ea typeface="宋体" pitchFamily="2" charset="-122"/>
              </a:rPr>
              <a:t>capabilities</a:t>
            </a:r>
            <a:r>
              <a:rPr lang="tr-TR" altLang="zh-CN" dirty="0" smtClean="0">
                <a:ea typeface="宋体" pitchFamily="2" charset="-12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Project</a:t>
            </a:r>
          </a:p>
          <a:p>
            <a:r>
              <a:rPr lang="tr-TR" sz="2400" dirty="0" smtClean="0"/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Purposes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572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Periodically measure the temperature, light and humidity levels inside the greenhouse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Notify the greenhouse manager in case of a critical change in one of the measurements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Major goal is to increase the productivity and quality of the plants in a greenhouse without observing it whole day. </a:t>
            </a:r>
          </a:p>
        </p:txBody>
      </p:sp>
    </p:spTree>
    <p:extLst>
      <p:ext uri="{BB962C8B-B14F-4D97-AF65-F5344CB8AC3E}">
        <p14:creationId xmlns:p14="http://schemas.microsoft.com/office/powerpoint/2010/main" val="38174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Outline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67600" cy="495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Team Members</a:t>
            </a:r>
          </a:p>
          <a:p>
            <a:r>
              <a:rPr lang="tr-TR" sz="2400" dirty="0" smtClean="0"/>
              <a:t>Problem Definition</a:t>
            </a:r>
          </a:p>
          <a:p>
            <a:r>
              <a:rPr lang="tr-TR" sz="2400" dirty="0" smtClean="0"/>
              <a:t>Purpose of the Project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Research</a:t>
            </a:r>
          </a:p>
          <a:p>
            <a:r>
              <a:rPr lang="tr-TR" sz="2400" dirty="0" smtClean="0"/>
              <a:t>Project</a:t>
            </a:r>
          </a:p>
          <a:p>
            <a:pPr lvl="1"/>
            <a:r>
              <a:rPr lang="tr-TR" sz="2000" dirty="0" smtClean="0"/>
              <a:t>Hardware</a:t>
            </a:r>
          </a:p>
          <a:p>
            <a:pPr lvl="1"/>
            <a:r>
              <a:rPr lang="tr-TR" sz="2000" dirty="0" smtClean="0"/>
              <a:t>How it works</a:t>
            </a:r>
          </a:p>
          <a:p>
            <a:pPr lvl="1"/>
            <a:r>
              <a:rPr lang="tr-TR" sz="2000" dirty="0" smtClean="0"/>
              <a:t>Target</a:t>
            </a:r>
            <a:endParaRPr lang="tr-TR" sz="2000" dirty="0"/>
          </a:p>
          <a:p>
            <a:r>
              <a:rPr lang="tr-TR" sz="2400" dirty="0" smtClean="0"/>
              <a:t>What we have done so far</a:t>
            </a:r>
          </a:p>
          <a:p>
            <a:r>
              <a:rPr lang="tr-TR" sz="2400" dirty="0" smtClean="0"/>
              <a:t>Future Work</a:t>
            </a:r>
          </a:p>
          <a:p>
            <a:r>
              <a:rPr lang="tr-TR" sz="2400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239000" cy="1143000"/>
          </a:xfrm>
        </p:spPr>
        <p:txBody>
          <a:bodyPr/>
          <a:lstStyle/>
          <a:p>
            <a:pPr algn="ctr"/>
            <a:r>
              <a:rPr lang="tr-TR" sz="6600" dirty="0" smtClean="0">
                <a:solidFill>
                  <a:schemeClr val="accent6">
                    <a:lumMod val="50000"/>
                  </a:schemeClr>
                </a:solidFill>
              </a:rPr>
              <a:t>Market Research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343400"/>
          </a:xfrm>
        </p:spPr>
        <p:txBody>
          <a:bodyPr>
            <a:noAutofit/>
          </a:bodyPr>
          <a:lstStyle/>
          <a:p>
            <a:r>
              <a:rPr lang="tr-TR" dirty="0"/>
              <a:t>S</a:t>
            </a:r>
            <a:r>
              <a:rPr lang="tr-TR" dirty="0" smtClean="0"/>
              <a:t>imilar applications exist in world market.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In Turkey it has not yet developed entirely and it is in use only in a few cities.</a:t>
            </a:r>
          </a:p>
        </p:txBody>
      </p:sp>
    </p:spTree>
    <p:extLst>
      <p:ext uri="{BB962C8B-B14F-4D97-AF65-F5344CB8AC3E}">
        <p14:creationId xmlns:p14="http://schemas.microsoft.com/office/powerpoint/2010/main" val="1589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219</TotalTime>
  <Words>504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Thermal</vt:lpstr>
      <vt:lpstr>Greenhouse Monitoring using Wireless Sensor Networks (WSN) Sponsored by INNOVA</vt:lpstr>
      <vt:lpstr>Outline</vt:lpstr>
      <vt:lpstr>Team Members</vt:lpstr>
      <vt:lpstr>Outline</vt:lpstr>
      <vt:lpstr>Problem Definition</vt:lpstr>
      <vt:lpstr>Outline</vt:lpstr>
      <vt:lpstr>Purposes</vt:lpstr>
      <vt:lpstr>Outline</vt:lpstr>
      <vt:lpstr>Market Research</vt:lpstr>
      <vt:lpstr>Outline</vt:lpstr>
      <vt:lpstr>Project – Hardware</vt:lpstr>
      <vt:lpstr>Project – How it works</vt:lpstr>
      <vt:lpstr>Project – How it works</vt:lpstr>
      <vt:lpstr>Project – How it works</vt:lpstr>
      <vt:lpstr>Project – Target Market</vt:lpstr>
      <vt:lpstr>Outline</vt:lpstr>
      <vt:lpstr>What we have done</vt:lpstr>
      <vt:lpstr>Outline</vt:lpstr>
      <vt:lpstr>Future Work</vt:lpstr>
      <vt:lpstr>Outline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Monitoring with Wireless Sensor Network (WSN)</dc:title>
  <dc:creator>Esra</dc:creator>
  <cp:lastModifiedBy>Esra</cp:lastModifiedBy>
  <cp:revision>24</cp:revision>
  <dcterms:created xsi:type="dcterms:W3CDTF">2011-01-04T14:10:59Z</dcterms:created>
  <dcterms:modified xsi:type="dcterms:W3CDTF">2011-01-04T22:07:23Z</dcterms:modified>
</cp:coreProperties>
</file>