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66129AE-96BB-4829-B2BF-91667E74F935}" type="datetimeFigureOut">
              <a:rPr lang="tr-TR" smtClean="0"/>
              <a:pPr/>
              <a:t>04.01.2012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4ED19B-3C5B-4FD4-9958-2A0B40F21D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Content Generator</a:t>
            </a:r>
            <a:endParaRPr lang="en-US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273896"/>
          </a:xfrm>
        </p:spPr>
        <p:txBody>
          <a:bodyPr>
            <a:normAutofit/>
          </a:bodyPr>
          <a:lstStyle/>
          <a:p>
            <a:r>
              <a:rPr lang="tr-TR" sz="4000" dirty="0" smtClean="0"/>
              <a:t>A.T.O.M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e-</a:t>
            </a:r>
            <a:r>
              <a:rPr lang="tr-TR" dirty="0" err="1" smtClean="0"/>
              <a:t>Nocta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Components</a:t>
            </a:r>
            <a:endParaRPr lang="en-US" dirty="0"/>
          </a:p>
        </p:txBody>
      </p:sp>
      <p:pic>
        <p:nvPicPr>
          <p:cNvPr id="4" name="Picture 10" descr="C:\Users\Merve\Desktop\componen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" y="1885156"/>
            <a:ext cx="79152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User</a:t>
            </a:r>
            <a:r>
              <a:rPr lang="tr-TR" dirty="0" smtClean="0"/>
              <a:t> </a:t>
            </a:r>
            <a:r>
              <a:rPr lang="tr-TR" dirty="0" err="1" smtClean="0"/>
              <a:t>Interfaces</a:t>
            </a:r>
            <a:endParaRPr lang="en-US" dirty="0"/>
          </a:p>
        </p:txBody>
      </p:sp>
      <p:pic>
        <p:nvPicPr>
          <p:cNvPr id="4" name="Picture 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944001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Instructor</a:t>
            </a:r>
            <a:endParaRPr lang="en-US" dirty="0"/>
          </a:p>
        </p:txBody>
      </p:sp>
      <p:pic>
        <p:nvPicPr>
          <p:cNvPr id="5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148064" y="1484784"/>
            <a:ext cx="2736304" cy="4988232"/>
          </a:xfrm>
          <a:prstGeom prst="rect">
            <a:avLst/>
          </a:prstGeom>
        </p:spPr>
      </p:pic>
      <p:pic>
        <p:nvPicPr>
          <p:cNvPr id="6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827584" y="1988840"/>
            <a:ext cx="314960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Instructor</a:t>
            </a:r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4" name="Picture 3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148064" y="1916832"/>
            <a:ext cx="3184937" cy="4525962"/>
          </a:xfrm>
          <a:prstGeom prst="rect">
            <a:avLst/>
          </a:prstGeom>
        </p:spPr>
      </p:pic>
      <p:pic>
        <p:nvPicPr>
          <p:cNvPr id="5" name="Picture 2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475656" y="1916832"/>
            <a:ext cx="2851284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Video-</a:t>
            </a:r>
            <a:r>
              <a:rPr lang="tr-TR" dirty="0" err="1" smtClean="0"/>
              <a:t>Text</a:t>
            </a:r>
            <a:endParaRPr lang="en-US" dirty="0"/>
          </a:p>
        </p:txBody>
      </p:sp>
      <p:pic>
        <p:nvPicPr>
          <p:cNvPr id="4" name="Picture 3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115616" y="2060848"/>
            <a:ext cx="3277058" cy="3010320"/>
          </a:xfrm>
          <a:prstGeom prst="rect">
            <a:avLst/>
          </a:prstGeom>
        </p:spPr>
      </p:pic>
      <p:pic>
        <p:nvPicPr>
          <p:cNvPr id="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436096" y="1412776"/>
            <a:ext cx="2381693" cy="518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Audio</a:t>
            </a:r>
            <a:r>
              <a:rPr lang="tr-TR" dirty="0" smtClean="0"/>
              <a:t>-</a:t>
            </a:r>
            <a:r>
              <a:rPr lang="tr-TR" dirty="0" err="1" smtClean="0"/>
              <a:t>Text</a:t>
            </a:r>
            <a:endParaRPr lang="en-US" dirty="0"/>
          </a:p>
        </p:txBody>
      </p:sp>
      <p:pic>
        <p:nvPicPr>
          <p:cNvPr id="4" name="Picture 1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148064" y="1556792"/>
            <a:ext cx="2376264" cy="5087328"/>
          </a:xfrm>
          <a:prstGeom prst="rect">
            <a:avLst/>
          </a:prstGeom>
        </p:spPr>
      </p:pic>
      <p:pic>
        <p:nvPicPr>
          <p:cNvPr id="5" name="Picture 3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043609" y="2060848"/>
            <a:ext cx="3096344" cy="3028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Image</a:t>
            </a:r>
            <a:r>
              <a:rPr lang="tr-TR" dirty="0" smtClean="0"/>
              <a:t>-</a:t>
            </a:r>
            <a:r>
              <a:rPr lang="tr-TR" dirty="0" err="1" smtClean="0"/>
              <a:t>Text</a:t>
            </a:r>
            <a:endParaRPr lang="en-US" dirty="0"/>
          </a:p>
        </p:txBody>
      </p:sp>
      <p:pic>
        <p:nvPicPr>
          <p:cNvPr id="4" name="Picture 1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220072" y="1556792"/>
            <a:ext cx="2304256" cy="5001544"/>
          </a:xfrm>
          <a:prstGeom prst="rect">
            <a:avLst/>
          </a:prstGeom>
        </p:spPr>
      </p:pic>
      <p:pic>
        <p:nvPicPr>
          <p:cNvPr id="5" name="Picture 3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899592" y="2060848"/>
            <a:ext cx="338437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Image</a:t>
            </a:r>
            <a:r>
              <a:rPr lang="tr-TR" dirty="0" smtClean="0"/>
              <a:t>-</a:t>
            </a:r>
            <a:r>
              <a:rPr lang="tr-TR" dirty="0" err="1" smtClean="0"/>
              <a:t>Audio</a:t>
            </a:r>
            <a:endParaRPr lang="en-US" dirty="0"/>
          </a:p>
        </p:txBody>
      </p:sp>
      <p:pic>
        <p:nvPicPr>
          <p:cNvPr id="4" name="Picture 1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292080" y="1484784"/>
            <a:ext cx="2309327" cy="4968553"/>
          </a:xfrm>
          <a:prstGeom prst="rect">
            <a:avLst/>
          </a:prstGeom>
        </p:spPr>
      </p:pic>
      <p:pic>
        <p:nvPicPr>
          <p:cNvPr id="5" name="Picture 3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043607" y="2132856"/>
            <a:ext cx="3242099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far…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Reports</a:t>
            </a:r>
          </a:p>
          <a:p>
            <a:endParaRPr lang="en-US" dirty="0" smtClean="0"/>
          </a:p>
          <a:p>
            <a:r>
              <a:rPr lang="en-US" dirty="0" smtClean="0"/>
              <a:t>Field research</a:t>
            </a:r>
          </a:p>
          <a:p>
            <a:endParaRPr lang="en-US" dirty="0" smtClean="0"/>
          </a:p>
          <a:p>
            <a:r>
              <a:rPr lang="en-US" dirty="0" smtClean="0"/>
              <a:t>User Interfaces</a:t>
            </a:r>
          </a:p>
          <a:p>
            <a:endParaRPr lang="en-US" dirty="0" smtClean="0"/>
          </a:p>
          <a:p>
            <a:r>
              <a:rPr lang="en-US" dirty="0" smtClean="0"/>
              <a:t>Database Design</a:t>
            </a:r>
          </a:p>
          <a:p>
            <a:endParaRPr lang="en-US" dirty="0" smtClean="0"/>
          </a:p>
          <a:p>
            <a:r>
              <a:rPr lang="en-US" dirty="0" smtClean="0"/>
              <a:t>Started using </a:t>
            </a:r>
            <a:r>
              <a:rPr lang="en-US" dirty="0" err="1" smtClean="0"/>
              <a:t>Kaltura</a:t>
            </a:r>
            <a:r>
              <a:rPr lang="tr-TR" dirty="0" smtClean="0"/>
              <a:t> &amp; </a:t>
            </a:r>
            <a:r>
              <a:rPr lang="tr-TR" dirty="0" err="1" smtClean="0"/>
              <a:t>Asp</a:t>
            </a:r>
            <a:r>
              <a:rPr lang="tr-TR" dirty="0" smtClean="0"/>
              <a:t>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processing with </a:t>
            </a:r>
            <a:r>
              <a:rPr lang="en-US" dirty="0" err="1" smtClean="0"/>
              <a:t>Kaltura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Implementation of Database</a:t>
            </a:r>
          </a:p>
          <a:p>
            <a:endParaRPr lang="en-US" dirty="0" smtClean="0"/>
          </a:p>
          <a:p>
            <a:r>
              <a:rPr lang="en-US" dirty="0" smtClean="0"/>
              <a:t>Implementation of Templates</a:t>
            </a:r>
          </a:p>
          <a:p>
            <a:endParaRPr lang="en-US" dirty="0" smtClean="0"/>
          </a:p>
          <a:p>
            <a:r>
              <a:rPr lang="en-US" dirty="0" smtClean="0"/>
              <a:t>Testing </a:t>
            </a:r>
          </a:p>
          <a:p>
            <a:endParaRPr lang="en-US" dirty="0" smtClean="0"/>
          </a:p>
          <a:p>
            <a:r>
              <a:rPr lang="en-US" dirty="0" smtClean="0"/>
              <a:t>Extra Features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6" name="5 Metin kutusu"/>
          <p:cNvSpPr txBox="1"/>
          <p:nvPr/>
        </p:nvSpPr>
        <p:spPr>
          <a:xfrm>
            <a:off x="1475656" y="494116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Ayşenur</a:t>
            </a:r>
          </a:p>
          <a:p>
            <a:r>
              <a:rPr lang="tr-TR" dirty="0" err="1" smtClean="0"/>
              <a:t>Durgut</a:t>
            </a:r>
            <a:endParaRPr lang="en-US" dirty="0"/>
          </a:p>
        </p:txBody>
      </p:sp>
      <p:pic>
        <p:nvPicPr>
          <p:cNvPr id="9" name="8 İçerik Yer Tutucusu" descr="stickman_fami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696744" cy="2919094"/>
          </a:xfrm>
        </p:spPr>
      </p:pic>
      <p:sp>
        <p:nvSpPr>
          <p:cNvPr id="10" name="9 Metin kutusu"/>
          <p:cNvSpPr txBox="1"/>
          <p:nvPr/>
        </p:nvSpPr>
        <p:spPr>
          <a:xfrm>
            <a:off x="3203848" y="4941168"/>
            <a:ext cx="81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Talha</a:t>
            </a:r>
          </a:p>
          <a:p>
            <a:r>
              <a:rPr lang="tr-TR" dirty="0" smtClean="0"/>
              <a:t>Koruk</a:t>
            </a:r>
            <a:endParaRPr lang="en-US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148064" y="4941168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Okhan</a:t>
            </a:r>
            <a:endParaRPr lang="tr-TR" dirty="0"/>
          </a:p>
          <a:p>
            <a:r>
              <a:rPr lang="tr-TR" dirty="0" smtClean="0"/>
              <a:t>Durmaz</a:t>
            </a:r>
            <a:endParaRPr lang="en-US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6732240" y="4941168"/>
            <a:ext cx="871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Merve</a:t>
            </a:r>
          </a:p>
          <a:p>
            <a:r>
              <a:rPr lang="tr-TR" dirty="0" err="1" smtClean="0"/>
              <a:t>Mıtık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D. </a:t>
            </a:r>
            <a:r>
              <a:rPr lang="en-US" dirty="0" err="1" smtClean="0"/>
              <a:t>Stockley</a:t>
            </a:r>
            <a:r>
              <a:rPr lang="en-US" dirty="0" smtClean="0"/>
              <a:t>. (2011, Jan. 19). </a:t>
            </a:r>
            <a:r>
              <a:rPr lang="en-US" i="1" dirty="0" smtClean="0"/>
              <a:t>What is E-Learning? </a:t>
            </a:r>
            <a:r>
              <a:rPr lang="en-US" dirty="0" smtClean="0"/>
              <a:t>[Online]. Available: http://derekstockley.com.au/elearning-definition.html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http://www.w3schools.com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http://corp.kaltura.com/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face_question_mark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2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4 İçerik Yer Tutucusu" descr="thank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</a:t>
            </a:r>
            <a:r>
              <a:rPr lang="tr-TR" dirty="0" err="1" smtClean="0"/>
              <a:t>Definition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Compatibility</a:t>
            </a:r>
            <a:endParaRPr lang="tr-TR" sz="3600" b="1" dirty="0" smtClean="0"/>
          </a:p>
          <a:p>
            <a:pPr>
              <a:buNone/>
            </a:pPr>
            <a:endParaRPr lang="en-US" sz="3600" b="1" dirty="0" smtClean="0"/>
          </a:p>
          <a:p>
            <a:endParaRPr lang="en-US" dirty="0" smtClean="0"/>
          </a:p>
          <a:p>
            <a:pPr algn="r"/>
            <a:endParaRPr lang="tr-TR" sz="3600" b="1" dirty="0" smtClean="0"/>
          </a:p>
          <a:p>
            <a:pPr algn="r"/>
            <a:endParaRPr lang="tr-TR" sz="3600" b="1" dirty="0" smtClean="0"/>
          </a:p>
          <a:p>
            <a:pPr algn="r"/>
            <a:r>
              <a:rPr lang="en-US" sz="3600" b="1" dirty="0" smtClean="0"/>
              <a:t>Simplicity</a:t>
            </a:r>
            <a:endParaRPr lang="tr-TR" dirty="0" smtClean="0"/>
          </a:p>
          <a:p>
            <a:r>
              <a:rPr lang="en-US" sz="3600" b="1" dirty="0" smtClean="0"/>
              <a:t>Privacy</a:t>
            </a:r>
          </a:p>
          <a:p>
            <a:endParaRPr lang="en-US" dirty="0"/>
          </a:p>
        </p:txBody>
      </p:sp>
      <p:pic>
        <p:nvPicPr>
          <p:cNvPr id="5122" name="Picture 2" descr="C:\Users\talha\Desktop\privacy-policy-grap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929198"/>
            <a:ext cx="1571636" cy="1522800"/>
          </a:xfrm>
          <a:prstGeom prst="rect">
            <a:avLst/>
          </a:prstGeom>
          <a:noFill/>
        </p:spPr>
      </p:pic>
      <p:pic>
        <p:nvPicPr>
          <p:cNvPr id="5123" name="Picture 3" descr="C:\Users\talha\Desktop\simple-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500306"/>
            <a:ext cx="1857388" cy="2376552"/>
          </a:xfrm>
          <a:prstGeom prst="rect">
            <a:avLst/>
          </a:prstGeom>
          <a:noFill/>
        </p:spPr>
      </p:pic>
      <p:pic>
        <p:nvPicPr>
          <p:cNvPr id="5124" name="Picture 4" descr="C:\Users\talha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786058"/>
            <a:ext cx="2143140" cy="158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lha\Desktop\presentation\window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1285884" cy="1238735"/>
          </a:xfrm>
          <a:prstGeom prst="rect">
            <a:avLst/>
          </a:prstGeom>
          <a:noFill/>
        </p:spPr>
      </p:pic>
      <p:pic>
        <p:nvPicPr>
          <p:cNvPr id="1027" name="Picture 3" descr="C:\Users\talha\Desktop\presentation\ubuntu_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71546"/>
            <a:ext cx="2209784" cy="1506671"/>
          </a:xfrm>
          <a:prstGeom prst="rect">
            <a:avLst/>
          </a:prstGeom>
          <a:noFill/>
        </p:spPr>
      </p:pic>
      <p:pic>
        <p:nvPicPr>
          <p:cNvPr id="1028" name="Picture 4" descr="C:\Users\talha\Desktop\presentation\Samsung-Galaxy-4ed2c68b40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1571636" cy="1571636"/>
          </a:xfrm>
          <a:prstGeom prst="rect">
            <a:avLst/>
          </a:prstGeom>
          <a:noFill/>
        </p:spPr>
      </p:pic>
      <p:pic>
        <p:nvPicPr>
          <p:cNvPr id="1029" name="Picture 5" descr="C:\Users\talha\Desktop\presentation\Samsung-Galaxy-4ed2c6a81b3d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00042"/>
            <a:ext cx="1662112" cy="2390117"/>
          </a:xfrm>
          <a:prstGeom prst="rect">
            <a:avLst/>
          </a:prstGeom>
          <a:noFill/>
        </p:spPr>
      </p:pic>
      <p:pic>
        <p:nvPicPr>
          <p:cNvPr id="1030" name="Picture 6" descr="C:\Users\talha\Desktop\presentation\Apple-Will-Launch-iPhone-4-Economic-Versio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929066"/>
            <a:ext cx="2882886" cy="2195798"/>
          </a:xfrm>
          <a:prstGeom prst="rect">
            <a:avLst/>
          </a:prstGeom>
          <a:noFill/>
        </p:spPr>
      </p:pic>
      <p:pic>
        <p:nvPicPr>
          <p:cNvPr id="1031" name="Picture 7" descr="C:\Users\talha\Desktop\presentation\androidtrainingprogr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286124"/>
            <a:ext cx="2428892" cy="1854054"/>
          </a:xfrm>
          <a:prstGeom prst="rect">
            <a:avLst/>
          </a:prstGeom>
          <a:noFill/>
        </p:spPr>
      </p:pic>
      <p:pic>
        <p:nvPicPr>
          <p:cNvPr id="1032" name="Picture 8" descr="C:\Users\talha\Desktop\presentation\apple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857496"/>
            <a:ext cx="1790699" cy="1853373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500430" y="5357826"/>
            <a:ext cx="52864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COMPATIBILITY</a:t>
            </a:r>
            <a:endParaRPr lang="tr-T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lha\Desktop\presentation\3836703077_6d5f78ea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3286148" cy="3732035"/>
          </a:xfrm>
          <a:prstGeom prst="rect">
            <a:avLst/>
          </a:prstGeom>
          <a:noFill/>
        </p:spPr>
      </p:pic>
      <p:pic>
        <p:nvPicPr>
          <p:cNvPr id="2051" name="Picture 3" descr="C:\Users\talha\Desktop\presentation\10-Basic-Tips-to-Keep-your-Computer-Virus-F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4868499" cy="3719533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3643306" y="1071546"/>
            <a:ext cx="514353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NOT WORRY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14282" y="4714884"/>
            <a:ext cx="3500494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</a:t>
            </a:r>
            <a:r>
              <a:rPr lang="tr-T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HAPPY</a:t>
            </a:r>
            <a:endParaRPr lang="tr-T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lha\Desktop\presentation\privacy-prot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857652" cy="2899256"/>
          </a:xfrm>
          <a:prstGeom prst="rect">
            <a:avLst/>
          </a:prstGeom>
          <a:noFill/>
        </p:spPr>
      </p:pic>
      <p:pic>
        <p:nvPicPr>
          <p:cNvPr id="3075" name="Picture 3" descr="C:\Users\talha\Desktop\presentation\drive-lock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3854643" cy="2571768"/>
          </a:xfrm>
          <a:prstGeom prst="rect">
            <a:avLst/>
          </a:prstGeom>
          <a:noFill/>
        </p:spPr>
      </p:pic>
      <p:pic>
        <p:nvPicPr>
          <p:cNvPr id="3076" name="Picture 4" descr="C:\Users\talha\Desktop\presentation\privac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85992"/>
            <a:ext cx="4381501" cy="2857501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4572000" y="928670"/>
            <a:ext cx="421484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PRIVACY</a:t>
            </a:r>
            <a:endParaRPr lang="tr-T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MARKET OF E-LEARNING</a:t>
            </a:r>
            <a:endParaRPr lang="tr-TR" dirty="0"/>
          </a:p>
        </p:txBody>
      </p:sp>
      <p:pic>
        <p:nvPicPr>
          <p:cNvPr id="4098" name="Picture 2" descr="C:\Users\talha\Desktop\g4_apple_laptop_5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214710" cy="2337971"/>
          </a:xfrm>
          <a:prstGeom prst="rect">
            <a:avLst/>
          </a:prstGeom>
          <a:noFill/>
        </p:spPr>
      </p:pic>
      <p:pic>
        <p:nvPicPr>
          <p:cNvPr id="4099" name="Picture 3" descr="C:\Users\talha\Desktop\e-Learning_Authoring_Tool 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1071546"/>
            <a:ext cx="3143272" cy="427616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428596" y="3857628"/>
            <a:ext cx="33575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Incompatible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215074" y="4643446"/>
            <a:ext cx="2571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Uneasy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C:\Users\talha\Desktop\presentation\youtube_logo_standard_against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786322"/>
            <a:ext cx="3143272" cy="1145514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2428860" y="6000768"/>
            <a:ext cx="2571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Motivation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e-learning</a:t>
            </a:r>
          </a:p>
          <a:p>
            <a:endParaRPr lang="en-US" dirty="0" smtClean="0"/>
          </a:p>
          <a:p>
            <a:r>
              <a:rPr lang="en-US" dirty="0" smtClean="0"/>
              <a:t>Future technology</a:t>
            </a:r>
          </a:p>
          <a:p>
            <a:endParaRPr lang="en-US" dirty="0" smtClean="0"/>
          </a:p>
          <a:p>
            <a:r>
              <a:rPr lang="en-US" dirty="0" smtClean="0"/>
              <a:t>Software for everyone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</a:p>
          <a:p>
            <a:r>
              <a:rPr lang="en-US" dirty="0" smtClean="0"/>
              <a:t>C#</a:t>
            </a:r>
          </a:p>
          <a:p>
            <a:r>
              <a:rPr lang="en-US" dirty="0" smtClean="0"/>
              <a:t>ASP.NET</a:t>
            </a:r>
          </a:p>
          <a:p>
            <a:r>
              <a:rPr lang="en-US" dirty="0" smtClean="0"/>
              <a:t>MS SQL</a:t>
            </a:r>
          </a:p>
          <a:p>
            <a:r>
              <a:rPr lang="en-US" dirty="0" smtClean="0"/>
              <a:t>Visual Studio</a:t>
            </a:r>
          </a:p>
          <a:p>
            <a:r>
              <a:rPr lang="en-US" dirty="0" err="1" smtClean="0"/>
              <a:t>Kaltura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endParaRPr lang="en-US" dirty="0" smtClean="0"/>
          </a:p>
          <a:p>
            <a:r>
              <a:rPr lang="en-US" dirty="0" smtClean="0"/>
              <a:t>Kaltura.com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165</TotalTime>
  <Words>128</Words>
  <Application>Microsoft Office PowerPoint</Application>
  <PresentationFormat>Ekran Gösterisi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Döküm</vt:lpstr>
      <vt:lpstr>Mobile Content Generator</vt:lpstr>
      <vt:lpstr>Team Members</vt:lpstr>
      <vt:lpstr>Problem Definition</vt:lpstr>
      <vt:lpstr>Slayt 4</vt:lpstr>
      <vt:lpstr>Slayt 5</vt:lpstr>
      <vt:lpstr>Slayt 6</vt:lpstr>
      <vt:lpstr>MARKET OF E-LEARNING</vt:lpstr>
      <vt:lpstr>Motivation</vt:lpstr>
      <vt:lpstr>Our Approach</vt:lpstr>
      <vt:lpstr>Components</vt:lpstr>
      <vt:lpstr>User Interfaces</vt:lpstr>
      <vt:lpstr>Instructor</vt:lpstr>
      <vt:lpstr>Instructor </vt:lpstr>
      <vt:lpstr>Video-Text</vt:lpstr>
      <vt:lpstr>Audio-Text</vt:lpstr>
      <vt:lpstr>Image-Text</vt:lpstr>
      <vt:lpstr>Image-Audio</vt:lpstr>
      <vt:lpstr>So far…</vt:lpstr>
      <vt:lpstr>Future Work</vt:lpstr>
      <vt:lpstr>References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Content Generator</dc:title>
  <dc:creator>OKHAN</dc:creator>
  <cp:lastModifiedBy>talha</cp:lastModifiedBy>
  <cp:revision>23</cp:revision>
  <dcterms:created xsi:type="dcterms:W3CDTF">2012-01-04T18:18:39Z</dcterms:created>
  <dcterms:modified xsi:type="dcterms:W3CDTF">2012-01-04T22:03:22Z</dcterms:modified>
</cp:coreProperties>
</file>