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6" r:id="rId5"/>
    <p:sldId id="259" r:id="rId6"/>
    <p:sldId id="260" r:id="rId7"/>
    <p:sldId id="272" r:id="rId8"/>
    <p:sldId id="261" r:id="rId9"/>
    <p:sldId id="271" r:id="rId10"/>
    <p:sldId id="262" r:id="rId11"/>
    <p:sldId id="263" r:id="rId12"/>
    <p:sldId id="267" r:id="rId13"/>
    <p:sldId id="270" r:id="rId14"/>
    <p:sldId id="264" r:id="rId15"/>
    <p:sldId id="265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8E1FF8-188A-4944-99FA-AFB18E75E088}" type="doc">
      <dgm:prSet loTypeId="urn:microsoft.com/office/officeart/2005/8/layout/radial1" loCatId="relationship" qsTypeId="urn:microsoft.com/office/officeart/2005/8/quickstyle/3d6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418F6E2-4155-4DA0-87C3-834CDE60BFF2}">
      <dgm:prSet phldrT="[Text]"/>
      <dgm:spPr>
        <a:solidFill>
          <a:srgbClr val="FF0000"/>
        </a:solidFill>
      </dgm:spPr>
      <dgm:t>
        <a:bodyPr/>
        <a:lstStyle/>
        <a:p>
          <a:r>
            <a:rPr lang="tr-TR" dirty="0" smtClean="0"/>
            <a:t>Server</a:t>
          </a:r>
          <a:endParaRPr lang="tr-TR" dirty="0"/>
        </a:p>
      </dgm:t>
    </dgm:pt>
    <dgm:pt modelId="{B55F4798-8915-45E8-B6B9-F68E3BF11A82}" type="parTrans" cxnId="{395B643D-F2BC-4F11-947A-90CE0B352EEE}">
      <dgm:prSet/>
      <dgm:spPr/>
      <dgm:t>
        <a:bodyPr/>
        <a:lstStyle/>
        <a:p>
          <a:endParaRPr lang="tr-TR"/>
        </a:p>
      </dgm:t>
    </dgm:pt>
    <dgm:pt modelId="{EA0CE55E-D8AD-4948-B704-439AB7BA8D5B}" type="sibTrans" cxnId="{395B643D-F2BC-4F11-947A-90CE0B352EEE}">
      <dgm:prSet/>
      <dgm:spPr/>
      <dgm:t>
        <a:bodyPr/>
        <a:lstStyle/>
        <a:p>
          <a:endParaRPr lang="tr-TR"/>
        </a:p>
      </dgm:t>
    </dgm:pt>
    <dgm:pt modelId="{E72849AE-E3EE-488D-B92C-59FB93F0214B}">
      <dgm:prSet phldrT="[Text]"/>
      <dgm:spPr/>
      <dgm:t>
        <a:bodyPr/>
        <a:lstStyle/>
        <a:p>
          <a:r>
            <a:rPr lang="tr-TR" dirty="0" smtClean="0"/>
            <a:t>Client</a:t>
          </a:r>
          <a:endParaRPr lang="tr-TR" dirty="0"/>
        </a:p>
      </dgm:t>
    </dgm:pt>
    <dgm:pt modelId="{AEAEF690-089B-482B-BDB8-D0DD27D4D87E}" type="parTrans" cxnId="{5F025088-BC1E-4170-A52D-23D4427891B6}">
      <dgm:prSet/>
      <dgm:spPr/>
      <dgm:t>
        <a:bodyPr/>
        <a:lstStyle/>
        <a:p>
          <a:endParaRPr lang="tr-TR"/>
        </a:p>
      </dgm:t>
    </dgm:pt>
    <dgm:pt modelId="{AE741618-3060-4E70-A62B-D9597940BA8C}" type="sibTrans" cxnId="{5F025088-BC1E-4170-A52D-23D4427891B6}">
      <dgm:prSet/>
      <dgm:spPr/>
      <dgm:t>
        <a:bodyPr/>
        <a:lstStyle/>
        <a:p>
          <a:endParaRPr lang="tr-TR"/>
        </a:p>
      </dgm:t>
    </dgm:pt>
    <dgm:pt modelId="{682D06B1-0ADF-4C14-840D-4B9385710F07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tr-TR" dirty="0" smtClean="0"/>
            <a:t>Database</a:t>
          </a:r>
          <a:endParaRPr lang="tr-TR" dirty="0"/>
        </a:p>
      </dgm:t>
    </dgm:pt>
    <dgm:pt modelId="{715F1991-7808-4413-B23E-C510D0D9A522}" type="parTrans" cxnId="{86307A43-11DD-4F1D-BF62-6DAA45C9B8EA}">
      <dgm:prSet/>
      <dgm:spPr/>
      <dgm:t>
        <a:bodyPr/>
        <a:lstStyle/>
        <a:p>
          <a:endParaRPr lang="tr-TR"/>
        </a:p>
      </dgm:t>
    </dgm:pt>
    <dgm:pt modelId="{25AAAE5C-8F36-4E91-9477-D1DF3464DE52}" type="sibTrans" cxnId="{86307A43-11DD-4F1D-BF62-6DAA45C9B8EA}">
      <dgm:prSet/>
      <dgm:spPr/>
      <dgm:t>
        <a:bodyPr/>
        <a:lstStyle/>
        <a:p>
          <a:endParaRPr lang="tr-TR"/>
        </a:p>
      </dgm:t>
    </dgm:pt>
    <dgm:pt modelId="{794B87B4-99ED-4A04-B57A-84CAFD160E68}">
      <dgm:prSet phldrT="[Text]"/>
      <dgm:spPr/>
      <dgm:t>
        <a:bodyPr/>
        <a:lstStyle/>
        <a:p>
          <a:r>
            <a:rPr lang="tr-TR" dirty="0" smtClean="0"/>
            <a:t>Client</a:t>
          </a:r>
          <a:endParaRPr lang="tr-TR" dirty="0"/>
        </a:p>
      </dgm:t>
    </dgm:pt>
    <dgm:pt modelId="{47FDC822-984A-4DCC-9E42-979E307C2154}" type="parTrans" cxnId="{D3E1BDF3-7C68-4945-816C-2CFDF2C27ED0}">
      <dgm:prSet/>
      <dgm:spPr/>
      <dgm:t>
        <a:bodyPr/>
        <a:lstStyle/>
        <a:p>
          <a:endParaRPr lang="tr-TR"/>
        </a:p>
      </dgm:t>
    </dgm:pt>
    <dgm:pt modelId="{429E60FB-A1B4-47CF-9BAD-A5FAEF59EEE9}" type="sibTrans" cxnId="{D3E1BDF3-7C68-4945-816C-2CFDF2C27ED0}">
      <dgm:prSet/>
      <dgm:spPr/>
      <dgm:t>
        <a:bodyPr/>
        <a:lstStyle/>
        <a:p>
          <a:endParaRPr lang="tr-TR"/>
        </a:p>
      </dgm:t>
    </dgm:pt>
    <dgm:pt modelId="{124677B7-01E4-4188-90CC-F5E45A2ECD40}">
      <dgm:prSet phldrT="[Text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tr-TR" dirty="0" smtClean="0"/>
            <a:t>AI Bot</a:t>
          </a:r>
          <a:endParaRPr lang="tr-TR" dirty="0"/>
        </a:p>
      </dgm:t>
    </dgm:pt>
    <dgm:pt modelId="{94AEC1C9-8C5B-4343-A485-CC0D570D791F}" type="sibTrans" cxnId="{C444A003-D097-4E5C-9A71-76E4E2B093D8}">
      <dgm:prSet/>
      <dgm:spPr/>
      <dgm:t>
        <a:bodyPr/>
        <a:lstStyle/>
        <a:p>
          <a:endParaRPr lang="tr-TR"/>
        </a:p>
      </dgm:t>
    </dgm:pt>
    <dgm:pt modelId="{5DE64D0A-1B36-4C12-8386-F442B8266F08}" type="parTrans" cxnId="{C444A003-D097-4E5C-9A71-76E4E2B093D8}">
      <dgm:prSet/>
      <dgm:spPr/>
      <dgm:t>
        <a:bodyPr/>
        <a:lstStyle/>
        <a:p>
          <a:endParaRPr lang="tr-TR"/>
        </a:p>
      </dgm:t>
    </dgm:pt>
    <dgm:pt modelId="{799F4DED-2057-48EC-8358-9BE00A3CB11C}" type="pres">
      <dgm:prSet presAssocID="{428E1FF8-188A-4944-99FA-AFB18E75E088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626B1B6-135C-4465-8FA4-8FDE545525FC}" type="pres">
      <dgm:prSet presAssocID="{2418F6E2-4155-4DA0-87C3-834CDE60BFF2}" presName="centerShape" presStyleLbl="node0" presStyleIdx="0" presStyleCnt="1" custLinFactNeighborX="-38141" custLinFactNeighborY="3913"/>
      <dgm:spPr>
        <a:prstGeom prst="roundRect">
          <a:avLst/>
        </a:prstGeom>
      </dgm:spPr>
    </dgm:pt>
    <dgm:pt modelId="{9B58AFA9-00EE-4726-BF30-DF1A63913D7B}" type="pres">
      <dgm:prSet presAssocID="{AEAEF690-089B-482B-BDB8-D0DD27D4D87E}" presName="Name9" presStyleLbl="parChTrans1D2" presStyleIdx="0" presStyleCnt="4"/>
      <dgm:spPr/>
    </dgm:pt>
    <dgm:pt modelId="{A8CDD130-F887-4817-8341-EBE7B2A40F9E}" type="pres">
      <dgm:prSet presAssocID="{AEAEF690-089B-482B-BDB8-D0DD27D4D87E}" presName="connTx" presStyleLbl="parChTrans1D2" presStyleIdx="0" presStyleCnt="4"/>
      <dgm:spPr/>
    </dgm:pt>
    <dgm:pt modelId="{422B9753-E775-4A7B-BCCB-FFA76337B403}" type="pres">
      <dgm:prSet presAssocID="{E72849AE-E3EE-488D-B92C-59FB93F0214B}" presName="node" presStyleLbl="node1" presStyleIdx="0" presStyleCnt="4" custRadScaleRad="119646" custRadScaleInc="-8802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C4F680-1926-4828-86F0-341876A41146}" type="pres">
      <dgm:prSet presAssocID="{715F1991-7808-4413-B23E-C510D0D9A522}" presName="Name9" presStyleLbl="parChTrans1D2" presStyleIdx="1" presStyleCnt="4"/>
      <dgm:spPr/>
    </dgm:pt>
    <dgm:pt modelId="{D1780799-65CE-4B13-B489-3D2D8BA4E659}" type="pres">
      <dgm:prSet presAssocID="{715F1991-7808-4413-B23E-C510D0D9A522}" presName="connTx" presStyleLbl="parChTrans1D2" presStyleIdx="1" presStyleCnt="4"/>
      <dgm:spPr/>
    </dgm:pt>
    <dgm:pt modelId="{85E6FC55-4609-4786-878D-9F792D582E7B}" type="pres">
      <dgm:prSet presAssocID="{682D06B1-0ADF-4C14-840D-4B9385710F07}" presName="node" presStyleLbl="node1" presStyleIdx="1" presStyleCnt="4" custScaleX="165577" custScaleY="165577" custRadScaleRad="203815" custRadScaleInc="-57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20E0E3D-A43C-4B2C-9482-691D1DEB5075}" type="pres">
      <dgm:prSet presAssocID="{5DE64D0A-1B36-4C12-8386-F442B8266F08}" presName="Name9" presStyleLbl="parChTrans1D2" presStyleIdx="2" presStyleCnt="4"/>
      <dgm:spPr/>
    </dgm:pt>
    <dgm:pt modelId="{AE59F3BF-6DC4-47A0-B4F5-150C6F606DAE}" type="pres">
      <dgm:prSet presAssocID="{5DE64D0A-1B36-4C12-8386-F442B8266F08}" presName="connTx" presStyleLbl="parChTrans1D2" presStyleIdx="2" presStyleCnt="4"/>
      <dgm:spPr/>
    </dgm:pt>
    <dgm:pt modelId="{E4D4955D-708B-47DD-94B4-0CE7A6DFC876}" type="pres">
      <dgm:prSet presAssocID="{124677B7-01E4-4188-90CC-F5E45A2ECD40}" presName="node" presStyleLbl="node1" presStyleIdx="2" presStyleCnt="4" custRadScaleRad="129592" custRadScaleInc="8013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A4F991-E0D7-4357-A3D3-F765E0E9C532}" type="pres">
      <dgm:prSet presAssocID="{47FDC822-984A-4DCC-9E42-979E307C2154}" presName="Name9" presStyleLbl="parChTrans1D2" presStyleIdx="3" presStyleCnt="4"/>
      <dgm:spPr/>
    </dgm:pt>
    <dgm:pt modelId="{180F810F-ADC2-40DB-A907-87AEB35C9210}" type="pres">
      <dgm:prSet presAssocID="{47FDC822-984A-4DCC-9E42-979E307C2154}" presName="connTx" presStyleLbl="parChTrans1D2" presStyleIdx="3" presStyleCnt="4"/>
      <dgm:spPr/>
    </dgm:pt>
    <dgm:pt modelId="{F1F4D8A1-38F0-4D39-AF30-696E40874EBE}" type="pres">
      <dgm:prSet presAssocID="{794B87B4-99ED-4A04-B57A-84CAFD160E68}" presName="node" presStyleLbl="node1" presStyleIdx="3" presStyleCnt="4" custRadScaleRad="169110" custRadScaleInc="-589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056BE75-EBDE-489F-A1B9-8068AF12C419}" type="presOf" srcId="{2418F6E2-4155-4DA0-87C3-834CDE60BFF2}" destId="{A626B1B6-135C-4465-8FA4-8FDE545525FC}" srcOrd="0" destOrd="0" presId="urn:microsoft.com/office/officeart/2005/8/layout/radial1"/>
    <dgm:cxn modelId="{75FB1695-8C6E-43DE-AEA7-4CFADF804F0B}" type="presOf" srcId="{794B87B4-99ED-4A04-B57A-84CAFD160E68}" destId="{F1F4D8A1-38F0-4D39-AF30-696E40874EBE}" srcOrd="0" destOrd="0" presId="urn:microsoft.com/office/officeart/2005/8/layout/radial1"/>
    <dgm:cxn modelId="{D4F96F75-5A19-45A7-9FFE-10D999BF0AB1}" type="presOf" srcId="{5DE64D0A-1B36-4C12-8386-F442B8266F08}" destId="{D20E0E3D-A43C-4B2C-9482-691D1DEB5075}" srcOrd="0" destOrd="0" presId="urn:microsoft.com/office/officeart/2005/8/layout/radial1"/>
    <dgm:cxn modelId="{86307A43-11DD-4F1D-BF62-6DAA45C9B8EA}" srcId="{2418F6E2-4155-4DA0-87C3-834CDE60BFF2}" destId="{682D06B1-0ADF-4C14-840D-4B9385710F07}" srcOrd="1" destOrd="0" parTransId="{715F1991-7808-4413-B23E-C510D0D9A522}" sibTransId="{25AAAE5C-8F36-4E91-9477-D1DF3464DE52}"/>
    <dgm:cxn modelId="{C444A003-D097-4E5C-9A71-76E4E2B093D8}" srcId="{2418F6E2-4155-4DA0-87C3-834CDE60BFF2}" destId="{124677B7-01E4-4188-90CC-F5E45A2ECD40}" srcOrd="2" destOrd="0" parTransId="{5DE64D0A-1B36-4C12-8386-F442B8266F08}" sibTransId="{94AEC1C9-8C5B-4343-A485-CC0D570D791F}"/>
    <dgm:cxn modelId="{D3E1BDF3-7C68-4945-816C-2CFDF2C27ED0}" srcId="{2418F6E2-4155-4DA0-87C3-834CDE60BFF2}" destId="{794B87B4-99ED-4A04-B57A-84CAFD160E68}" srcOrd="3" destOrd="0" parTransId="{47FDC822-984A-4DCC-9E42-979E307C2154}" sibTransId="{429E60FB-A1B4-47CF-9BAD-A5FAEF59EEE9}"/>
    <dgm:cxn modelId="{4144C1B9-9107-4D05-AE52-75EC083F89B7}" type="presOf" srcId="{AEAEF690-089B-482B-BDB8-D0DD27D4D87E}" destId="{9B58AFA9-00EE-4726-BF30-DF1A63913D7B}" srcOrd="0" destOrd="0" presId="urn:microsoft.com/office/officeart/2005/8/layout/radial1"/>
    <dgm:cxn modelId="{6E8098DF-DA78-4AF9-B604-05DE56C7393D}" type="presOf" srcId="{124677B7-01E4-4188-90CC-F5E45A2ECD40}" destId="{E4D4955D-708B-47DD-94B4-0CE7A6DFC876}" srcOrd="0" destOrd="0" presId="urn:microsoft.com/office/officeart/2005/8/layout/radial1"/>
    <dgm:cxn modelId="{8526BA13-5A26-4D6D-B326-E9F69665D42A}" type="presOf" srcId="{E72849AE-E3EE-488D-B92C-59FB93F0214B}" destId="{422B9753-E775-4A7B-BCCB-FFA76337B403}" srcOrd="0" destOrd="0" presId="urn:microsoft.com/office/officeart/2005/8/layout/radial1"/>
    <dgm:cxn modelId="{2675C6AC-CCDB-418D-BD74-28A4C7CD9F34}" type="presOf" srcId="{715F1991-7808-4413-B23E-C510D0D9A522}" destId="{A0C4F680-1926-4828-86F0-341876A41146}" srcOrd="0" destOrd="0" presId="urn:microsoft.com/office/officeart/2005/8/layout/radial1"/>
    <dgm:cxn modelId="{395B643D-F2BC-4F11-947A-90CE0B352EEE}" srcId="{428E1FF8-188A-4944-99FA-AFB18E75E088}" destId="{2418F6E2-4155-4DA0-87C3-834CDE60BFF2}" srcOrd="0" destOrd="0" parTransId="{B55F4798-8915-45E8-B6B9-F68E3BF11A82}" sibTransId="{EA0CE55E-D8AD-4948-B704-439AB7BA8D5B}"/>
    <dgm:cxn modelId="{A6E2772C-0BED-4694-981E-D6582C5D4A5D}" type="presOf" srcId="{5DE64D0A-1B36-4C12-8386-F442B8266F08}" destId="{AE59F3BF-6DC4-47A0-B4F5-150C6F606DAE}" srcOrd="1" destOrd="0" presId="urn:microsoft.com/office/officeart/2005/8/layout/radial1"/>
    <dgm:cxn modelId="{23BA8022-0C27-4452-9AA7-8779E2F41EF0}" type="presOf" srcId="{47FDC822-984A-4DCC-9E42-979E307C2154}" destId="{180F810F-ADC2-40DB-A907-87AEB35C9210}" srcOrd="1" destOrd="0" presId="urn:microsoft.com/office/officeart/2005/8/layout/radial1"/>
    <dgm:cxn modelId="{972E591D-BD76-480B-893E-CB1EE0BDA3A7}" type="presOf" srcId="{682D06B1-0ADF-4C14-840D-4B9385710F07}" destId="{85E6FC55-4609-4786-878D-9F792D582E7B}" srcOrd="0" destOrd="0" presId="urn:microsoft.com/office/officeart/2005/8/layout/radial1"/>
    <dgm:cxn modelId="{AA4D2BB8-EDE4-4675-9859-75D5449B33DD}" type="presOf" srcId="{AEAEF690-089B-482B-BDB8-D0DD27D4D87E}" destId="{A8CDD130-F887-4817-8341-EBE7B2A40F9E}" srcOrd="1" destOrd="0" presId="urn:microsoft.com/office/officeart/2005/8/layout/radial1"/>
    <dgm:cxn modelId="{5E2CE6D4-6A1C-4CBD-B0C8-F4E9EBC2C143}" type="presOf" srcId="{47FDC822-984A-4DCC-9E42-979E307C2154}" destId="{B1A4F991-E0D7-4357-A3D3-F765E0E9C532}" srcOrd="0" destOrd="0" presId="urn:microsoft.com/office/officeart/2005/8/layout/radial1"/>
    <dgm:cxn modelId="{1472AE87-7B72-4C89-A77D-C35536337DB9}" type="presOf" srcId="{428E1FF8-188A-4944-99FA-AFB18E75E088}" destId="{799F4DED-2057-48EC-8358-9BE00A3CB11C}" srcOrd="0" destOrd="0" presId="urn:microsoft.com/office/officeart/2005/8/layout/radial1"/>
    <dgm:cxn modelId="{12536CF0-E547-4B76-89AC-3DA59A6F30BC}" type="presOf" srcId="{715F1991-7808-4413-B23E-C510D0D9A522}" destId="{D1780799-65CE-4B13-B489-3D2D8BA4E659}" srcOrd="1" destOrd="0" presId="urn:microsoft.com/office/officeart/2005/8/layout/radial1"/>
    <dgm:cxn modelId="{5F025088-BC1E-4170-A52D-23D4427891B6}" srcId="{2418F6E2-4155-4DA0-87C3-834CDE60BFF2}" destId="{E72849AE-E3EE-488D-B92C-59FB93F0214B}" srcOrd="0" destOrd="0" parTransId="{AEAEF690-089B-482B-BDB8-D0DD27D4D87E}" sibTransId="{AE741618-3060-4E70-A62B-D9597940BA8C}"/>
    <dgm:cxn modelId="{B78B3AF0-E907-4EE4-AD6D-407C7A336604}" type="presParOf" srcId="{799F4DED-2057-48EC-8358-9BE00A3CB11C}" destId="{A626B1B6-135C-4465-8FA4-8FDE545525FC}" srcOrd="0" destOrd="0" presId="urn:microsoft.com/office/officeart/2005/8/layout/radial1"/>
    <dgm:cxn modelId="{84EF7148-526B-4EB6-ADD5-8F386E64033E}" type="presParOf" srcId="{799F4DED-2057-48EC-8358-9BE00A3CB11C}" destId="{9B58AFA9-00EE-4726-BF30-DF1A63913D7B}" srcOrd="1" destOrd="0" presId="urn:microsoft.com/office/officeart/2005/8/layout/radial1"/>
    <dgm:cxn modelId="{EADC4A3E-CB9E-43F5-B335-F152DA2F55FF}" type="presParOf" srcId="{9B58AFA9-00EE-4726-BF30-DF1A63913D7B}" destId="{A8CDD130-F887-4817-8341-EBE7B2A40F9E}" srcOrd="0" destOrd="0" presId="urn:microsoft.com/office/officeart/2005/8/layout/radial1"/>
    <dgm:cxn modelId="{6AB30346-C737-4D6F-9B41-7613B6E26E90}" type="presParOf" srcId="{799F4DED-2057-48EC-8358-9BE00A3CB11C}" destId="{422B9753-E775-4A7B-BCCB-FFA76337B403}" srcOrd="2" destOrd="0" presId="urn:microsoft.com/office/officeart/2005/8/layout/radial1"/>
    <dgm:cxn modelId="{701C4BFA-4318-437F-92B9-0D671F8B92EB}" type="presParOf" srcId="{799F4DED-2057-48EC-8358-9BE00A3CB11C}" destId="{A0C4F680-1926-4828-86F0-341876A41146}" srcOrd="3" destOrd="0" presId="urn:microsoft.com/office/officeart/2005/8/layout/radial1"/>
    <dgm:cxn modelId="{CAB2E8A2-BF8F-4C5C-840A-5837A93C11E0}" type="presParOf" srcId="{A0C4F680-1926-4828-86F0-341876A41146}" destId="{D1780799-65CE-4B13-B489-3D2D8BA4E659}" srcOrd="0" destOrd="0" presId="urn:microsoft.com/office/officeart/2005/8/layout/radial1"/>
    <dgm:cxn modelId="{B56BA983-51C3-420F-85D3-E8736B329EC2}" type="presParOf" srcId="{799F4DED-2057-48EC-8358-9BE00A3CB11C}" destId="{85E6FC55-4609-4786-878D-9F792D582E7B}" srcOrd="4" destOrd="0" presId="urn:microsoft.com/office/officeart/2005/8/layout/radial1"/>
    <dgm:cxn modelId="{783E1BBB-2354-4B18-8A02-17C4AE6C9CA5}" type="presParOf" srcId="{799F4DED-2057-48EC-8358-9BE00A3CB11C}" destId="{D20E0E3D-A43C-4B2C-9482-691D1DEB5075}" srcOrd="5" destOrd="0" presId="urn:microsoft.com/office/officeart/2005/8/layout/radial1"/>
    <dgm:cxn modelId="{736B407B-18E3-4561-9C94-09EC8F12CA41}" type="presParOf" srcId="{D20E0E3D-A43C-4B2C-9482-691D1DEB5075}" destId="{AE59F3BF-6DC4-47A0-B4F5-150C6F606DAE}" srcOrd="0" destOrd="0" presId="urn:microsoft.com/office/officeart/2005/8/layout/radial1"/>
    <dgm:cxn modelId="{0475BCB1-E4DD-4991-B34E-158C6874F502}" type="presParOf" srcId="{799F4DED-2057-48EC-8358-9BE00A3CB11C}" destId="{E4D4955D-708B-47DD-94B4-0CE7A6DFC876}" srcOrd="6" destOrd="0" presId="urn:microsoft.com/office/officeart/2005/8/layout/radial1"/>
    <dgm:cxn modelId="{49B9F355-CBFD-4B85-AF43-8A5C7C15049E}" type="presParOf" srcId="{799F4DED-2057-48EC-8358-9BE00A3CB11C}" destId="{B1A4F991-E0D7-4357-A3D3-F765E0E9C532}" srcOrd="7" destOrd="0" presId="urn:microsoft.com/office/officeart/2005/8/layout/radial1"/>
    <dgm:cxn modelId="{DBCF8022-9787-465D-8CAB-2A575EC0650F}" type="presParOf" srcId="{B1A4F991-E0D7-4357-A3D3-F765E0E9C532}" destId="{180F810F-ADC2-40DB-A907-87AEB35C9210}" srcOrd="0" destOrd="0" presId="urn:microsoft.com/office/officeart/2005/8/layout/radial1"/>
    <dgm:cxn modelId="{2AA8AB7B-E800-4BF4-8604-FB242299F8A7}" type="presParOf" srcId="{799F4DED-2057-48EC-8358-9BE00A3CB11C}" destId="{F1F4D8A1-38F0-4D39-AF30-696E40874EBE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26B1B6-135C-4465-8FA4-8FDE545525FC}">
      <dsp:nvSpPr>
        <dsp:cNvPr id="0" name=""/>
        <dsp:cNvSpPr/>
      </dsp:nvSpPr>
      <dsp:spPr>
        <a:xfrm>
          <a:off x="2098590" y="1709850"/>
          <a:ext cx="1217562" cy="1217562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000" kern="1200" dirty="0" smtClean="0"/>
            <a:t>Server</a:t>
          </a:r>
          <a:endParaRPr lang="tr-TR" sz="3000" kern="1200" dirty="0"/>
        </a:p>
      </dsp:txBody>
      <dsp:txXfrm>
        <a:off x="2158026" y="1769286"/>
        <a:ext cx="1098690" cy="1098690"/>
      </dsp:txXfrm>
    </dsp:sp>
    <dsp:sp modelId="{9B58AFA9-00EE-4726-BF30-DF1A63913D7B}">
      <dsp:nvSpPr>
        <dsp:cNvPr id="0" name=""/>
        <dsp:cNvSpPr/>
      </dsp:nvSpPr>
      <dsp:spPr>
        <a:xfrm rot="16199954">
          <a:off x="2524464" y="1513638"/>
          <a:ext cx="365793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365793" y="133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2698216" y="1517808"/>
        <a:ext cx="18289" cy="18289"/>
      </dsp:txXfrm>
    </dsp:sp>
    <dsp:sp modelId="{422B9753-E775-4A7B-BCCB-FFA76337B403}">
      <dsp:nvSpPr>
        <dsp:cNvPr id="0" name=""/>
        <dsp:cNvSpPr/>
      </dsp:nvSpPr>
      <dsp:spPr>
        <a:xfrm>
          <a:off x="2098569" y="126493"/>
          <a:ext cx="1217562" cy="12175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Client</a:t>
          </a:r>
          <a:endParaRPr lang="tr-TR" sz="2300" kern="1200" dirty="0"/>
        </a:p>
      </dsp:txBody>
      <dsp:txXfrm>
        <a:off x="2276877" y="304801"/>
        <a:ext cx="860946" cy="860946"/>
      </dsp:txXfrm>
    </dsp:sp>
    <dsp:sp modelId="{A0C4F680-1926-4828-86F0-341876A41146}">
      <dsp:nvSpPr>
        <dsp:cNvPr id="0" name=""/>
        <dsp:cNvSpPr/>
      </dsp:nvSpPr>
      <dsp:spPr>
        <a:xfrm rot="21391277">
          <a:off x="3312430" y="2182728"/>
          <a:ext cx="282305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823057" y="133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000" kern="1200"/>
        </a:p>
      </dsp:txBody>
      <dsp:txXfrm>
        <a:off x="4653382" y="2125467"/>
        <a:ext cx="141152" cy="141152"/>
      </dsp:txXfrm>
    </dsp:sp>
    <dsp:sp modelId="{85E6FC55-4609-4786-878D-9F792D582E7B}">
      <dsp:nvSpPr>
        <dsp:cNvPr id="0" name=""/>
        <dsp:cNvSpPr/>
      </dsp:nvSpPr>
      <dsp:spPr>
        <a:xfrm>
          <a:off x="6131030" y="1041230"/>
          <a:ext cx="2016004" cy="2016004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Database</a:t>
          </a:r>
          <a:endParaRPr lang="tr-TR" sz="2300" kern="1200" dirty="0"/>
        </a:p>
      </dsp:txBody>
      <dsp:txXfrm>
        <a:off x="6426267" y="1336467"/>
        <a:ext cx="1425530" cy="1425530"/>
      </dsp:txXfrm>
    </dsp:sp>
    <dsp:sp modelId="{D20E0E3D-A43C-4B2C-9482-691D1DEB5075}">
      <dsp:nvSpPr>
        <dsp:cNvPr id="0" name=""/>
        <dsp:cNvSpPr/>
      </dsp:nvSpPr>
      <dsp:spPr>
        <a:xfrm rot="5400052">
          <a:off x="2585130" y="3036328"/>
          <a:ext cx="24446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44460" y="133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2701249" y="3043532"/>
        <a:ext cx="12223" cy="12223"/>
      </dsp:txXfrm>
    </dsp:sp>
    <dsp:sp modelId="{E4D4955D-708B-47DD-94B4-0CE7A6DFC876}">
      <dsp:nvSpPr>
        <dsp:cNvPr id="0" name=""/>
        <dsp:cNvSpPr/>
      </dsp:nvSpPr>
      <dsp:spPr>
        <a:xfrm>
          <a:off x="2098568" y="3171874"/>
          <a:ext cx="1217562" cy="1217562"/>
        </a:xfrm>
        <a:prstGeom prst="ellipse">
          <a:avLst/>
        </a:prstGeom>
        <a:solidFill>
          <a:schemeClr val="accent5">
            <a:lumMod val="7500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AI Bot</a:t>
          </a:r>
          <a:endParaRPr lang="tr-TR" sz="2300" kern="1200" dirty="0"/>
        </a:p>
      </dsp:txBody>
      <dsp:txXfrm>
        <a:off x="2276876" y="3350182"/>
        <a:ext cx="860946" cy="860946"/>
      </dsp:txXfrm>
    </dsp:sp>
    <dsp:sp modelId="{B1A4F991-E0D7-4357-A3D3-F765E0E9C532}">
      <dsp:nvSpPr>
        <dsp:cNvPr id="0" name=""/>
        <dsp:cNvSpPr/>
      </dsp:nvSpPr>
      <dsp:spPr>
        <a:xfrm rot="10799968">
          <a:off x="1849221" y="2305323"/>
          <a:ext cx="24936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249368" y="133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 rot="10800000">
        <a:off x="1967671" y="2312404"/>
        <a:ext cx="12468" cy="12468"/>
      </dsp:txXfrm>
    </dsp:sp>
    <dsp:sp modelId="{F1F4D8A1-38F0-4D39-AF30-696E40874EBE}">
      <dsp:nvSpPr>
        <dsp:cNvPr id="0" name=""/>
        <dsp:cNvSpPr/>
      </dsp:nvSpPr>
      <dsp:spPr>
        <a:xfrm>
          <a:off x="631658" y="1709864"/>
          <a:ext cx="1217562" cy="12175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1">
              <a:hueOff val="0"/>
              <a:satOff val="0"/>
              <a:lumOff val="0"/>
              <a:alphaOff val="0"/>
              <a:shade val="9000"/>
              <a:alpha val="48000"/>
              <a:satMod val="105000"/>
            </a:scheme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Client</a:t>
          </a:r>
          <a:endParaRPr lang="tr-TR" sz="2300" kern="1200" dirty="0"/>
        </a:p>
      </dsp:txBody>
      <dsp:txXfrm>
        <a:off x="809966" y="1888172"/>
        <a:ext cx="860946" cy="860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D8F9D78-DDF7-48DA-A53F-23A6D8877F35}" type="datetimeFigureOut">
              <a:rPr lang="tr-TR" smtClean="0"/>
              <a:t>02.01.2012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1A012AC-050B-4A3B-9986-C7CD827489C5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7851648" cy="2880320"/>
          </a:xfrm>
        </p:spPr>
        <p:txBody>
          <a:bodyPr>
            <a:noAutofit/>
          </a:bodyPr>
          <a:lstStyle/>
          <a:p>
            <a:pPr algn="ctr"/>
            <a:r>
              <a:rPr lang="tr-TR" sz="4800" b="0" dirty="0"/>
              <a:t/>
            </a:r>
            <a:br>
              <a:rPr lang="tr-TR" sz="4800" b="0" dirty="0"/>
            </a:br>
            <a:r>
              <a:rPr lang="tr-TR" sz="4800" b="0" dirty="0"/>
              <a:t/>
            </a:r>
            <a:br>
              <a:rPr lang="tr-TR" sz="4800" b="0" dirty="0"/>
            </a:br>
            <a:r>
              <a:rPr lang="en-US" sz="4800" b="0" dirty="0"/>
              <a:t> </a:t>
            </a:r>
            <a:r>
              <a:rPr lang="en-US" sz="4000" i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Building a Server-Client Architecture to Play Card Games</a:t>
            </a:r>
            <a:r>
              <a:rPr lang="en-US" sz="4000" i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br>
              <a:rPr lang="en-US" sz="4000" i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i="1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“BLÖFLÜ PİŞTİ”</a:t>
            </a:r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000" dirty="0" smtClean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i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Mobile Devices</a:t>
            </a:r>
            <a:r>
              <a:rPr lang="en-US" sz="4800" i="1" dirty="0">
                <a:solidFill>
                  <a:schemeClr val="tx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tr-TR" sz="4800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3501008"/>
            <a:ext cx="7854696" cy="2880320"/>
          </a:xfrm>
        </p:spPr>
        <p:txBody>
          <a:bodyPr/>
          <a:lstStyle/>
          <a:p>
            <a:pPr algn="ctr"/>
            <a:r>
              <a:rPr lang="en-US" dirty="0" smtClean="0"/>
              <a:t>Sponsored by</a:t>
            </a:r>
          </a:p>
          <a:p>
            <a:pPr algn="ctr"/>
            <a:r>
              <a:rPr lang="en-US" dirty="0" err="1" smtClean="0"/>
              <a:t>Usta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tr-TR" dirty="0" smtClean="0"/>
              <a:t>zılım</a:t>
            </a:r>
            <a:endParaRPr lang="en-US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869160"/>
            <a:ext cx="325755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646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GENERAL ARCHITECTURE</a:t>
            </a:r>
            <a:endParaRPr lang="tr-T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6950139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5" y="2961036"/>
            <a:ext cx="2268163" cy="226816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606180" y="259170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smtClean="0"/>
              <a:t>Database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369128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WHAT WE HAVE DONE SO FAR?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r>
              <a:rPr lang="tr-TR" dirty="0" smtClean="0"/>
              <a:t>System  Architectural Design</a:t>
            </a:r>
          </a:p>
          <a:p>
            <a:endParaRPr lang="tr-TR" dirty="0"/>
          </a:p>
          <a:p>
            <a:r>
              <a:rPr lang="en-US" dirty="0" smtClean="0"/>
              <a:t>Server Implementation</a:t>
            </a:r>
          </a:p>
          <a:p>
            <a:endParaRPr lang="en-US" dirty="0"/>
          </a:p>
          <a:p>
            <a:r>
              <a:rPr lang="en-US" dirty="0" smtClean="0"/>
              <a:t>Database Design</a:t>
            </a:r>
          </a:p>
          <a:p>
            <a:endParaRPr lang="en-US" dirty="0"/>
          </a:p>
          <a:p>
            <a:r>
              <a:rPr lang="en-US" dirty="0" smtClean="0"/>
              <a:t>User Interfaces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035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/>
              <a:t>System  Architectural Design</a:t>
            </a:r>
          </a:p>
        </p:txBody>
      </p:sp>
      <p:pic>
        <p:nvPicPr>
          <p:cNvPr id="4" name="Content Placeholder 3" descr="UML component diagram.png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27584" y="1484784"/>
            <a:ext cx="7632848" cy="5184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44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Interfaces</a:t>
            </a:r>
            <a:endParaRPr lang="tr-TR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04864"/>
            <a:ext cx="2940094" cy="438943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060848"/>
            <a:ext cx="3057952" cy="4591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85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FUTURE PLAN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Android Client Application</a:t>
            </a:r>
          </a:p>
          <a:p>
            <a:endParaRPr lang="en-US" dirty="0"/>
          </a:p>
          <a:p>
            <a:r>
              <a:rPr lang="en-US" dirty="0" smtClean="0"/>
              <a:t>Server Implementation</a:t>
            </a:r>
          </a:p>
          <a:p>
            <a:endParaRPr lang="en-US" dirty="0"/>
          </a:p>
          <a:p>
            <a:r>
              <a:rPr lang="en-US" dirty="0" smtClean="0"/>
              <a:t>AI bot Implementation</a:t>
            </a:r>
          </a:p>
          <a:p>
            <a:endParaRPr lang="en-US" dirty="0"/>
          </a:p>
          <a:p>
            <a:r>
              <a:rPr lang="en-US" dirty="0" smtClean="0"/>
              <a:t>GUI Improvement</a:t>
            </a:r>
          </a:p>
          <a:p>
            <a:endParaRPr lang="en-US" dirty="0" smtClean="0"/>
          </a:p>
          <a:p>
            <a:r>
              <a:rPr lang="en-US" dirty="0" smtClean="0"/>
              <a:t>Testing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586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1143000"/>
          </a:xfrm>
        </p:spPr>
        <p:txBody>
          <a:bodyPr/>
          <a:lstStyle/>
          <a:p>
            <a:pPr algn="ctr"/>
            <a:r>
              <a:rPr lang="tr-TR" dirty="0" smtClean="0"/>
              <a:t>ANY QUESTION</a:t>
            </a:r>
            <a:r>
              <a:rPr lang="en-US" dirty="0" smtClean="0"/>
              <a:t>S 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6521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GROUP MEMBERS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tr-TR" dirty="0" smtClean="0"/>
              <a:t>A. Emirhan ÖZDEMİR</a:t>
            </a:r>
          </a:p>
          <a:p>
            <a:endParaRPr lang="tr-TR" dirty="0"/>
          </a:p>
          <a:p>
            <a:r>
              <a:rPr lang="tr-TR" dirty="0" smtClean="0"/>
              <a:t>Cuma Tekin TOPUZ</a:t>
            </a:r>
          </a:p>
          <a:p>
            <a:endParaRPr lang="tr-TR" dirty="0"/>
          </a:p>
          <a:p>
            <a:r>
              <a:rPr lang="tr-TR" dirty="0" smtClean="0"/>
              <a:t>Hamza YILMAZ</a:t>
            </a:r>
          </a:p>
          <a:p>
            <a:endParaRPr lang="tr-TR" dirty="0"/>
          </a:p>
          <a:p>
            <a:r>
              <a:rPr lang="tr-TR" dirty="0" smtClean="0"/>
              <a:t>Utku SAKİL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070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OUTLINE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800" dirty="0"/>
              <a:t>Problem Definition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Motivation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Literature Survey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Our Solution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General Architecture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What We Have Done So Far?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/>
              <a:t>Future Work Plan</a:t>
            </a:r>
          </a:p>
          <a:p>
            <a:pPr>
              <a:buFont typeface="Wingdings" pitchFamily="2" charset="2"/>
              <a:buChar char="v"/>
            </a:pPr>
            <a:r>
              <a:rPr lang="tr-TR" sz="2800" dirty="0"/>
              <a:t>Questions</a:t>
            </a:r>
            <a:endParaRPr lang="en-US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1034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PROBLEM DEFINITION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</a:t>
            </a:r>
            <a:r>
              <a:rPr lang="en-US" dirty="0" err="1" smtClean="0"/>
              <a:t>ilding</a:t>
            </a:r>
            <a:r>
              <a:rPr lang="en-US" dirty="0" smtClean="0"/>
              <a:t> a general server-client  architecture for playing card games</a:t>
            </a:r>
          </a:p>
          <a:p>
            <a:endParaRPr lang="en-US" dirty="0"/>
          </a:p>
          <a:p>
            <a:r>
              <a:rPr lang="en-US" dirty="0" smtClean="0"/>
              <a:t>Game content is not so important</a:t>
            </a:r>
          </a:p>
          <a:p>
            <a:endParaRPr lang="en-US" dirty="0"/>
          </a:p>
          <a:p>
            <a:r>
              <a:rPr lang="en-US" dirty="0" smtClean="0"/>
              <a:t>Artificial intelligent game bot </a:t>
            </a:r>
          </a:p>
          <a:p>
            <a:endParaRPr lang="en-US" dirty="0"/>
          </a:p>
          <a:p>
            <a:r>
              <a:rPr lang="en-US" dirty="0" smtClean="0"/>
              <a:t>Android client application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2886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MOTIVATION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Games have  an important place in human life</a:t>
            </a:r>
          </a:p>
          <a:p>
            <a:endParaRPr lang="tr-TR" dirty="0"/>
          </a:p>
          <a:p>
            <a:r>
              <a:rPr lang="tr-TR" dirty="0" smtClean="0"/>
              <a:t>Development in Android platform</a:t>
            </a:r>
          </a:p>
          <a:p>
            <a:endParaRPr lang="tr-TR" dirty="0"/>
          </a:p>
          <a:p>
            <a:r>
              <a:rPr lang="tr-TR" dirty="0" smtClean="0"/>
              <a:t>Generic architecture for different games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716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LITERATURE SURVEY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013801"/>
          </a:xfrm>
        </p:spPr>
        <p:txBody>
          <a:bodyPr/>
          <a:lstStyle/>
          <a:p>
            <a:r>
              <a:rPr lang="en-US" dirty="0" smtClean="0"/>
              <a:t>Some examples from Android Market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1814" y="2636912"/>
            <a:ext cx="2068540" cy="3299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062" y="2636912"/>
            <a:ext cx="2116241" cy="3257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44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SURVEY</a:t>
            </a:r>
            <a:endParaRPr lang="tr-TR" dirty="0"/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457200" y="1935480"/>
            <a:ext cx="822960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/>
              <a:t>How does </a:t>
            </a:r>
            <a:r>
              <a:rPr lang="en-US" dirty="0" smtClean="0"/>
              <a:t>our project differ from others for Android?</a:t>
            </a:r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Problem of state-of-art systems</a:t>
            </a:r>
          </a:p>
          <a:p>
            <a:pPr lvl="2"/>
            <a:r>
              <a:rPr lang="en-US" dirty="0"/>
              <a:t>Do </a:t>
            </a:r>
            <a:r>
              <a:rPr lang="en-US" dirty="0" smtClean="0"/>
              <a:t>not exist for online gaming</a:t>
            </a:r>
          </a:p>
          <a:p>
            <a:pPr lvl="2"/>
            <a:r>
              <a:rPr lang="en-US" dirty="0" smtClean="0"/>
              <a:t>There is no </a:t>
            </a:r>
            <a:r>
              <a:rPr lang="tr-TR" dirty="0" smtClean="0"/>
              <a:t>Blöflü Pişti mode</a:t>
            </a:r>
            <a:endParaRPr lang="en-US" dirty="0"/>
          </a:p>
          <a:p>
            <a:pPr lvl="2">
              <a:buNone/>
            </a:pPr>
            <a:endParaRPr lang="en-US" dirty="0"/>
          </a:p>
          <a:p>
            <a:pPr lvl="1"/>
            <a:r>
              <a:rPr lang="en-US" dirty="0" smtClean="0"/>
              <a:t>AI bot can learn</a:t>
            </a: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6573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OUR SOLUTION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System Features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Server (PHP)</a:t>
            </a:r>
          </a:p>
          <a:p>
            <a:pPr lvl="1"/>
            <a:r>
              <a:rPr lang="en-US" dirty="0" smtClean="0"/>
              <a:t>Database (MySQL)</a:t>
            </a:r>
            <a:endParaRPr lang="en-US" dirty="0"/>
          </a:p>
          <a:p>
            <a:pPr lvl="1"/>
            <a:r>
              <a:rPr lang="en-US" dirty="0" smtClean="0"/>
              <a:t>Android Client</a:t>
            </a:r>
          </a:p>
          <a:p>
            <a:pPr lvl="1"/>
            <a:r>
              <a:rPr lang="en-US" dirty="0" smtClean="0"/>
              <a:t>AI bot</a:t>
            </a:r>
          </a:p>
          <a:p>
            <a:pPr lvl="1"/>
            <a:r>
              <a:rPr lang="en-US" dirty="0" smtClean="0"/>
              <a:t>Communication Protocol (HTTP)</a:t>
            </a:r>
            <a:endParaRPr lang="tr-TR" dirty="0" smtClean="0"/>
          </a:p>
          <a:p>
            <a:pPr lvl="1"/>
            <a:r>
              <a:rPr lang="tr-TR" dirty="0" smtClean="0"/>
              <a:t>No peer-peer connection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217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OUR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Technology and Tools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PHP </a:t>
            </a:r>
            <a:r>
              <a:rPr lang="en-US" dirty="0" err="1" smtClean="0"/>
              <a:t>MyAdmin</a:t>
            </a:r>
            <a:endParaRPr lang="en-US" dirty="0" smtClean="0"/>
          </a:p>
          <a:p>
            <a:pPr lvl="1"/>
            <a:r>
              <a:rPr lang="en-US" dirty="0" smtClean="0"/>
              <a:t>Android SDK</a:t>
            </a:r>
          </a:p>
          <a:p>
            <a:pPr lvl="1"/>
            <a:r>
              <a:rPr lang="en-US" dirty="0" smtClean="0"/>
              <a:t>Eclipse IDE</a:t>
            </a:r>
          </a:p>
          <a:p>
            <a:pPr lvl="1"/>
            <a:r>
              <a:rPr lang="en-US" dirty="0" err="1" smtClean="0"/>
              <a:t>DroidDraw</a:t>
            </a:r>
            <a:r>
              <a:rPr lang="en-US" dirty="0" smtClean="0"/>
              <a:t> User Interface Designer</a:t>
            </a:r>
          </a:p>
          <a:p>
            <a:pPr lvl="1"/>
            <a:r>
              <a:rPr lang="en-US" dirty="0" smtClean="0"/>
              <a:t>MySQL Query Browser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71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440</TotalTime>
  <Words>210</Words>
  <Application>Microsoft Office PowerPoint</Application>
  <PresentationFormat>On-screen Show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   Building a Server-Client Architecture to Play Card Games,  “BLÖFLÜ PİŞTİ”  from Mobile Devices </vt:lpstr>
      <vt:lpstr>GROUP MEMBERS</vt:lpstr>
      <vt:lpstr>OUTLINE</vt:lpstr>
      <vt:lpstr>PROBLEM DEFINITION</vt:lpstr>
      <vt:lpstr>MOTIVATION</vt:lpstr>
      <vt:lpstr>LITERATURE SURVEY</vt:lpstr>
      <vt:lpstr>LITERATURE SURVEY</vt:lpstr>
      <vt:lpstr>OUR SOLUTION</vt:lpstr>
      <vt:lpstr>OUR SOLUTION</vt:lpstr>
      <vt:lpstr>GENERAL ARCHITECTURE</vt:lpstr>
      <vt:lpstr>WHAT WE HAVE DONE SO FAR?</vt:lpstr>
      <vt:lpstr>System  Architectural Design</vt:lpstr>
      <vt:lpstr>User Interfaces</vt:lpstr>
      <vt:lpstr>FUTURE PLAN</vt:lpstr>
      <vt:lpstr>ANY QUESTIONS 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Server-Client Architecture to Play Card Games, BLÖFLÜ PİŞTİ, from Mobile Devices</dc:title>
  <dc:creator>Utku</dc:creator>
  <cp:lastModifiedBy>Utku</cp:lastModifiedBy>
  <cp:revision>26</cp:revision>
  <dcterms:created xsi:type="dcterms:W3CDTF">2012-01-02T13:23:26Z</dcterms:created>
  <dcterms:modified xsi:type="dcterms:W3CDTF">2012-01-02T20:44:25Z</dcterms:modified>
</cp:coreProperties>
</file>