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69" r:id="rId3"/>
    <p:sldId id="268" r:id="rId4"/>
    <p:sldId id="258" r:id="rId5"/>
    <p:sldId id="270" r:id="rId6"/>
    <p:sldId id="259" r:id="rId7"/>
    <p:sldId id="260" r:id="rId8"/>
    <p:sldId id="261" r:id="rId9"/>
    <p:sldId id="271" r:id="rId10"/>
    <p:sldId id="272" r:id="rId11"/>
    <p:sldId id="262" r:id="rId12"/>
    <p:sldId id="273" r:id="rId13"/>
    <p:sldId id="263" r:id="rId14"/>
    <p:sldId id="264" r:id="rId15"/>
    <p:sldId id="274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46C44-6E62-4C77-9FCA-E7B4FCEF76BA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D6392-C0C8-47FB-B85F-74EBF2A801D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D6392-C0C8-47FB-B85F-74EBF2A801DF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27.12.2011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339752" y="2132856"/>
            <a:ext cx="6172200" cy="648072"/>
          </a:xfrm>
        </p:spPr>
        <p:txBody>
          <a:bodyPr>
            <a:noAutofit/>
          </a:bodyPr>
          <a:lstStyle/>
          <a:p>
            <a:r>
              <a:rPr lang="en-US" sz="3600" dirty="0" smtClean="0"/>
              <a:t>Alternative &amp; Augmentative Communication</a:t>
            </a:r>
            <a:br>
              <a:rPr lang="en-US" sz="3600" dirty="0" smtClean="0"/>
            </a:br>
            <a:r>
              <a:rPr lang="en-US" sz="3600" dirty="0" smtClean="0"/>
              <a:t>for Android</a:t>
            </a:r>
            <a:r>
              <a:rPr lang="tr-TR" sz="3600" smtClean="0"/>
              <a:t> </a:t>
            </a:r>
            <a:r>
              <a:rPr lang="en-US" sz="3600" smtClean="0"/>
              <a:t>OS </a:t>
            </a:r>
            <a:endParaRPr lang="en-US" sz="3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  </a:t>
            </a:r>
            <a:r>
              <a:rPr lang="en-US" dirty="0" smtClean="0"/>
              <a:t>By</a:t>
            </a:r>
          </a:p>
          <a:p>
            <a:r>
              <a:rPr lang="en-US" dirty="0" smtClean="0"/>
              <a:t> </a:t>
            </a:r>
            <a:r>
              <a:rPr lang="tr-TR" dirty="0" smtClean="0"/>
              <a:t>	</a:t>
            </a:r>
          </a:p>
          <a:p>
            <a:r>
              <a:rPr lang="tr-TR" dirty="0" smtClean="0"/>
              <a:t>	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0 Resim" descr="biziyiyiyz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3848" y="4797152"/>
            <a:ext cx="3816424" cy="833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GENERAL ARCHITECTURE</a:t>
            </a:r>
            <a:endParaRPr lang="tr-TR" dirty="0"/>
          </a:p>
        </p:txBody>
      </p:sp>
      <p:pic>
        <p:nvPicPr>
          <p:cNvPr id="4" name="3 İçerik Yer Tutucusu" descr="productperspective resi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9566" y="1600200"/>
            <a:ext cx="6222867" cy="4873625"/>
          </a:xfrm>
        </p:spPr>
      </p:pic>
      <p:pic>
        <p:nvPicPr>
          <p:cNvPr id="6" name="internal-source-marker_0.5585797881820228" descr="https://lh4.googleusercontent.com/zXMpZ_4veQ7XegdCWwLgFeG5qP_byN1rqUIGW3qacCVhxLxohrv1tnWYtjUuij6GJEEchvff4K7HFbqkgrIXUCTToQqI_6AdGtYwX5knWxWiJR3qxl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7776864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GENERAL ARCHITECTURE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Text-to-Speech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				TTS System</a:t>
            </a:r>
            <a:endParaRPr lang="en-US" sz="2000" dirty="0"/>
          </a:p>
        </p:txBody>
      </p:sp>
      <p:pic>
        <p:nvPicPr>
          <p:cNvPr id="4" name="3 Resim" descr="700px-TTS_System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250" y="2428874"/>
            <a:ext cx="6667500" cy="2368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We Have Done So Far?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sz="3000" dirty="0" smtClean="0"/>
          </a:p>
          <a:p>
            <a:pPr>
              <a:buFont typeface="Wingdings" pitchFamily="2" charset="2"/>
              <a:buChar char="v"/>
            </a:pPr>
            <a:r>
              <a:rPr lang="en-US" sz="3000" smtClean="0"/>
              <a:t>System </a:t>
            </a:r>
            <a:r>
              <a:rPr lang="en-US" sz="3000" smtClean="0"/>
              <a:t>Architectur</a:t>
            </a:r>
            <a:r>
              <a:rPr lang="en-US" sz="3000" smtClean="0"/>
              <a:t>al </a:t>
            </a:r>
            <a:r>
              <a:rPr lang="en-US" sz="3000" smtClean="0"/>
              <a:t>Design</a:t>
            </a:r>
          </a:p>
          <a:p>
            <a:pPr>
              <a:buFont typeface="Wingdings" pitchFamily="2" charset="2"/>
              <a:buChar char="v"/>
            </a:pPr>
            <a:endParaRPr lang="en-US" sz="3000" smtClean="0"/>
          </a:p>
          <a:p>
            <a:pPr>
              <a:buFont typeface="Wingdings" pitchFamily="2" charset="2"/>
              <a:buChar char="v"/>
            </a:pPr>
            <a:r>
              <a:rPr lang="en-US" sz="3000" dirty="0" smtClean="0"/>
              <a:t>Google TTS API  </a:t>
            </a:r>
          </a:p>
          <a:p>
            <a:pPr>
              <a:buFont typeface="Wingdings" pitchFamily="2" charset="2"/>
              <a:buChar char="v"/>
            </a:pPr>
            <a:endParaRPr lang="en-US" sz="3000" dirty="0" smtClean="0"/>
          </a:p>
          <a:p>
            <a:pPr>
              <a:buFont typeface="Wingdings" pitchFamily="2" charset="2"/>
              <a:buChar char="v"/>
            </a:pPr>
            <a:r>
              <a:rPr lang="en-US" sz="3000" dirty="0" smtClean="0"/>
              <a:t>GUI implementation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We Have Done So Far?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Graphical User  Interfaces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nternal-source-marker_0.5585797881820228" descr="https://lh4.googleusercontent.com/dWL0yjSrNBe5OT9iPzgUSYYRES_osYszcI8r3IsPJTwnOlQIzBWzCnPigNUnzNY-TF9iAf8fAKuEI6QLoXiqrNvaYn0YGbCQQaydokNjuDaxx3h6c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29523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Resim" descr="https://lh4.googleusercontent.com/33ydgHQX626DEPaSTrfVG6SZG-hpOVIrsLQLV0iTYtEzMb2GhgXdPQKkNJG1UrSSn3pJwAbDGEVOnlqif-IKcqY1UBJ1p8xqF5pO1eSOkgimUz7T3i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564904"/>
            <a:ext cx="2794022" cy="375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Future Plan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GUI improvement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TTS implementation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Server implementation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Database design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Testing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396552" y="341784"/>
            <a:ext cx="7467600" cy="1143000"/>
          </a:xfrm>
        </p:spPr>
        <p:txBody>
          <a:bodyPr/>
          <a:lstStyle/>
          <a:p>
            <a:pPr algn="ctr"/>
            <a:r>
              <a:rPr lang="tr-TR" dirty="0" smtClean="0"/>
              <a:t>		</a:t>
            </a:r>
            <a:r>
              <a:rPr lang="tr-TR" sz="3200" dirty="0" smtClean="0"/>
              <a:t>    ANY QUESTION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		</a:t>
            </a:r>
            <a:endParaRPr lang="tr-TR" dirty="0"/>
          </a:p>
        </p:txBody>
      </p:sp>
      <p:pic>
        <p:nvPicPr>
          <p:cNvPr id="4" name="3 Resim" descr="soru-isar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0420" y="2447544"/>
            <a:ext cx="2423160" cy="1962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sz="2800" dirty="0" smtClean="0"/>
          </a:p>
          <a:p>
            <a:pPr lvl="1">
              <a:buFont typeface="Wingdings" pitchFamily="2" charset="2"/>
              <a:buChar char="v"/>
            </a:pPr>
            <a:r>
              <a:rPr lang="tr-TR" sz="3200" dirty="0" smtClean="0"/>
              <a:t>Coşkun ŞAHİN</a:t>
            </a:r>
          </a:p>
          <a:p>
            <a:pPr>
              <a:buFont typeface="Wingdings" pitchFamily="2" charset="2"/>
              <a:buChar char="v"/>
            </a:pPr>
            <a:endParaRPr lang="tr-TR" sz="2800" dirty="0" smtClean="0"/>
          </a:p>
          <a:p>
            <a:pPr lvl="1">
              <a:buFont typeface="Wingdings" pitchFamily="2" charset="2"/>
              <a:buChar char="v"/>
            </a:pPr>
            <a:r>
              <a:rPr lang="tr-TR" sz="3200" dirty="0" smtClean="0"/>
              <a:t>Gökhan OĞUZ</a:t>
            </a:r>
          </a:p>
          <a:p>
            <a:pPr>
              <a:buFont typeface="Wingdings" pitchFamily="2" charset="2"/>
              <a:buChar char="v"/>
            </a:pPr>
            <a:endParaRPr lang="tr-TR" sz="2800" dirty="0" smtClean="0"/>
          </a:p>
          <a:p>
            <a:pPr lvl="1">
              <a:buFont typeface="Wingdings" pitchFamily="2" charset="2"/>
              <a:buChar char="v"/>
            </a:pPr>
            <a:r>
              <a:rPr lang="tr-TR" sz="3200" dirty="0" smtClean="0"/>
              <a:t>Evren PALA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</p:txBody>
      </p:sp>
      <p:pic>
        <p:nvPicPr>
          <p:cNvPr id="4" name="0 Resim" descr="biziyiyiyz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3728" y="620688"/>
            <a:ext cx="4536504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OUTLINE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Problem Definition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Motivation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Literature Survey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Our Solution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General Architecture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What We Have Done So Far?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Future Work Plan</a:t>
            </a:r>
          </a:p>
          <a:p>
            <a:pPr>
              <a:buFont typeface="Wingdings" pitchFamily="2" charset="2"/>
              <a:buChar char="v"/>
            </a:pPr>
            <a:r>
              <a:rPr lang="tr-TR" sz="3200" dirty="0" err="1" smtClean="0"/>
              <a:t>Questions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 Definition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Speech disability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Drawbacks of sign language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Lack of AAC solutions for Turkish</a:t>
            </a:r>
          </a:p>
          <a:p>
            <a:pPr>
              <a:buNone/>
            </a:pPr>
            <a:r>
              <a:rPr lang="en-US" sz="3200" dirty="0" smtClean="0"/>
              <a:t>			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MOTIVATION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000" dirty="0" smtClean="0"/>
              <a:t>Project benefits to speech-impaired people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100" i="1" dirty="0" smtClean="0"/>
              <a:t>Technology for a better life…</a:t>
            </a:r>
          </a:p>
          <a:p>
            <a:pPr>
              <a:buNone/>
            </a:pPr>
            <a:endParaRPr lang="en-US" i="1" dirty="0" smtClean="0"/>
          </a:p>
          <a:p>
            <a:pPr>
              <a:buFont typeface="Wingdings" pitchFamily="2" charset="2"/>
              <a:buChar char="v"/>
            </a:pPr>
            <a:r>
              <a:rPr lang="en-US" sz="3000" dirty="0" smtClean="0"/>
              <a:t>Development in Android platform 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Becoming more widespread every day…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000" dirty="0" smtClean="0"/>
              <a:t>Providing TTS technology for Turkish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Why do not we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Literature Survey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Latest AAC solutions in the advanced countries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	    </a:t>
            </a:r>
            <a:r>
              <a:rPr lang="en-US" sz="1800" dirty="0" err="1" smtClean="0"/>
              <a:t>iOS</a:t>
            </a:r>
            <a:r>
              <a:rPr lang="en-US" sz="1800" dirty="0" smtClean="0"/>
              <a:t> AAC application             </a:t>
            </a:r>
            <a:r>
              <a:rPr lang="tr-TR" sz="1800" dirty="0" smtClean="0"/>
              <a:t>	                 ECO[2]</a:t>
            </a:r>
            <a:endParaRPr lang="en-US" sz="1800" dirty="0" smtClean="0"/>
          </a:p>
        </p:txBody>
      </p:sp>
      <p:pic>
        <p:nvPicPr>
          <p:cNvPr id="4" name="3 Resim" descr="picture-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132857"/>
            <a:ext cx="2736304" cy="3600399"/>
          </a:xfrm>
          <a:prstGeom prst="rect">
            <a:avLst/>
          </a:prstGeom>
        </p:spPr>
      </p:pic>
      <p:pic>
        <p:nvPicPr>
          <p:cNvPr id="5" name="0 Resim" descr="ECO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5976" y="2276872"/>
            <a:ext cx="3312368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Literature Survey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How does AAC-Droid differ from the others?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Problem of state-of-art systems</a:t>
            </a:r>
          </a:p>
          <a:p>
            <a:pPr lvl="2"/>
            <a:r>
              <a:rPr lang="en-US" dirty="0" smtClean="0"/>
              <a:t>Do not exist for Turkish language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Problems of Turkish AAC products</a:t>
            </a:r>
          </a:p>
          <a:p>
            <a:pPr lvl="2"/>
            <a:r>
              <a:rPr lang="en-US" dirty="0" smtClean="0"/>
              <a:t>Do not exist any solution on Android platform</a:t>
            </a:r>
          </a:p>
          <a:p>
            <a:pPr lvl="2"/>
            <a:r>
              <a:rPr lang="en-US" dirty="0" smtClean="0"/>
              <a:t>Can not be called as “state-of-art”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Potential users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OUR SOLUTION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 smtClean="0"/>
              <a:t>System Features</a:t>
            </a:r>
            <a:endParaRPr lang="tr-TR" sz="3000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1"/>
            <a:r>
              <a:rPr lang="en-US" sz="2800" dirty="0" smtClean="0"/>
              <a:t>Designed for Android OS 2.2 or higher versions</a:t>
            </a:r>
            <a:endParaRPr lang="tr-TR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Accepts only Turkish language</a:t>
            </a:r>
            <a:endParaRPr lang="tr-TR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Provides real time communication</a:t>
            </a:r>
            <a:endParaRPr lang="tr-TR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Image-to-speech option with text-to-speech</a:t>
            </a:r>
            <a:endParaRPr lang="tr-TR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Extendible image library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OUR SOLUTION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 smtClean="0"/>
              <a:t>Technology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1"/>
            <a:r>
              <a:rPr lang="en-US" sz="2400" dirty="0" smtClean="0"/>
              <a:t>Java Programming Language</a:t>
            </a:r>
          </a:p>
          <a:p>
            <a:pPr lvl="1">
              <a:buFont typeface="Wingdings" pitchFamily="2" charset="2"/>
              <a:buChar char="v"/>
            </a:pPr>
            <a:endParaRPr lang="en-US" sz="2400" dirty="0" smtClean="0"/>
          </a:p>
          <a:p>
            <a:pPr lvl="1"/>
            <a:r>
              <a:rPr lang="en-US" sz="2400" dirty="0" smtClean="0"/>
              <a:t>Eclipse Platform</a:t>
            </a:r>
          </a:p>
          <a:p>
            <a:pPr lvl="1">
              <a:buFont typeface="Wingdings" pitchFamily="2" charset="2"/>
              <a:buChar char="v"/>
            </a:pPr>
            <a:endParaRPr lang="en-US" sz="2400" dirty="0" smtClean="0"/>
          </a:p>
          <a:p>
            <a:pPr lvl="1"/>
            <a:r>
              <a:rPr lang="en-US" sz="2400" dirty="0" smtClean="0"/>
              <a:t>Android SDK</a:t>
            </a:r>
          </a:p>
          <a:p>
            <a:pPr lvl="1">
              <a:buFont typeface="Wingdings" pitchFamily="2" charset="2"/>
              <a:buChar char="v"/>
            </a:pPr>
            <a:endParaRPr lang="en-US" sz="2400" dirty="0" smtClean="0"/>
          </a:p>
          <a:p>
            <a:pPr lvl="1"/>
            <a:r>
              <a:rPr lang="en-US" sz="2400" dirty="0" smtClean="0"/>
              <a:t>Android Virtual Device Manager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MySQL DBMS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SQLite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304</TotalTime>
  <Words>194</Words>
  <Application>Microsoft Office PowerPoint</Application>
  <PresentationFormat>Ekran Gösterisi (4:3)</PresentationFormat>
  <Paragraphs>129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Cumba</vt:lpstr>
      <vt:lpstr>Alternative &amp; Augmentative Communication for Android OS </vt:lpstr>
      <vt:lpstr>Slayt 2</vt:lpstr>
      <vt:lpstr>OUTLINE</vt:lpstr>
      <vt:lpstr>Problem Definition</vt:lpstr>
      <vt:lpstr>MOTIVATION</vt:lpstr>
      <vt:lpstr>Literature Survey</vt:lpstr>
      <vt:lpstr>Literature Survey</vt:lpstr>
      <vt:lpstr>OUR SOLUTION</vt:lpstr>
      <vt:lpstr>OUR SOLUTION</vt:lpstr>
      <vt:lpstr>GENERAL ARCHITECTURE</vt:lpstr>
      <vt:lpstr>GENERAL ARCHITECTURE</vt:lpstr>
      <vt:lpstr>What We Have Done So Far?</vt:lpstr>
      <vt:lpstr>What We Have Done So Far?</vt:lpstr>
      <vt:lpstr>Future Plan</vt:lpstr>
      <vt:lpstr>      ANY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gokhan</dc:creator>
  <cp:lastModifiedBy>gokhan</cp:lastModifiedBy>
  <cp:revision>322</cp:revision>
  <dcterms:created xsi:type="dcterms:W3CDTF">2011-12-25T10:12:11Z</dcterms:created>
  <dcterms:modified xsi:type="dcterms:W3CDTF">2011-12-27T11:10:47Z</dcterms:modified>
</cp:coreProperties>
</file>