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3509" y="3200400"/>
            <a:ext cx="3782291" cy="1905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accent3">
                    <a:lumMod val="50000"/>
                  </a:schemeClr>
                </a:solidFill>
              </a:rPr>
              <a:t>Ali Haydar Karapınar</a:t>
            </a:r>
            <a:br>
              <a:rPr lang="tr-TR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tr-TR" sz="2400" dirty="0" smtClean="0">
                <a:solidFill>
                  <a:schemeClr val="accent3">
                    <a:lumMod val="50000"/>
                  </a:schemeClr>
                </a:solidFill>
              </a:rPr>
              <a:t>Bahadir Ünsal</a:t>
            </a:r>
            <a:br>
              <a:rPr lang="tr-TR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tr-TR" sz="2400" dirty="0" smtClean="0">
                <a:solidFill>
                  <a:schemeClr val="accent3">
                    <a:lumMod val="50000"/>
                  </a:schemeClr>
                </a:solidFill>
              </a:rPr>
              <a:t>Sabri Safa Öztürk</a:t>
            </a:r>
            <a:br>
              <a:rPr lang="tr-TR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tr-TR" sz="2400" dirty="0" smtClean="0">
                <a:solidFill>
                  <a:schemeClr val="accent3">
                    <a:lumMod val="50000"/>
                  </a:schemeClr>
                </a:solidFill>
              </a:rPr>
              <a:t>Fatih Aydilek</a:t>
            </a:r>
            <a:endParaRPr lang="tr-TR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4572000" cy="1828800"/>
          </a:xfrm>
        </p:spPr>
        <p:txBody>
          <a:bodyPr>
            <a:normAutofit fontScale="55000" lnSpcReduction="20000"/>
          </a:bodyPr>
          <a:lstStyle/>
          <a:p>
            <a:r>
              <a:rPr lang="tr-TR" sz="12800" dirty="0" smtClean="0">
                <a:solidFill>
                  <a:schemeClr val="accent6">
                    <a:lumMod val="75000"/>
                  </a:schemeClr>
                </a:solidFill>
              </a:rPr>
              <a:t>COVE</a:t>
            </a:r>
          </a:p>
          <a:p>
            <a:r>
              <a:rPr lang="tr-TR" sz="5900" dirty="0" smtClean="0">
                <a:solidFill>
                  <a:schemeClr val="accent6">
                    <a:lumMod val="75000"/>
                  </a:schemeClr>
                </a:solidFill>
              </a:rPr>
              <a:t>A Musical Talent Mobile Application </a:t>
            </a:r>
            <a:endParaRPr lang="tr-TR" sz="5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Technologies Behind COVE</a:t>
            </a:r>
            <a:br>
              <a:rPr lang="tr-TR" dirty="0">
                <a:solidFill>
                  <a:schemeClr val="accent3">
                    <a:lumMod val="50000"/>
                  </a:schemeClr>
                </a:solidFill>
              </a:rPr>
            </a:b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Ffmpeg for video operation</a:t>
            </a:r>
          </a:p>
          <a:p>
            <a:pPr lvl="1"/>
            <a:r>
              <a:rPr lang="tr-TR" dirty="0" smtClean="0"/>
              <a:t>Merge more than one audio file</a:t>
            </a:r>
          </a:p>
          <a:p>
            <a:pPr lvl="1"/>
            <a:r>
              <a:rPr lang="tr-TR" dirty="0" smtClean="0"/>
              <a:t>Combine audio file and video file</a:t>
            </a:r>
          </a:p>
          <a:p>
            <a:pPr lvl="1"/>
            <a:r>
              <a:rPr lang="tr-TR" dirty="0" smtClean="0"/>
              <a:t>Applying different kind of filtering</a:t>
            </a:r>
          </a:p>
          <a:p>
            <a:pPr lvl="2"/>
            <a:r>
              <a:rPr lang="tr-TR" dirty="0" smtClean="0"/>
              <a:t>Amix filtering</a:t>
            </a:r>
          </a:p>
          <a:p>
            <a:pPr lvl="2"/>
            <a:r>
              <a:rPr lang="tr-TR" dirty="0" smtClean="0"/>
              <a:t> </a:t>
            </a:r>
            <a:r>
              <a:rPr lang="tr-TR" dirty="0"/>
              <a:t>H</a:t>
            </a:r>
            <a:r>
              <a:rPr lang="tr-TR" dirty="0" smtClean="0"/>
              <a:t>ighpass filtering</a:t>
            </a:r>
          </a:p>
          <a:p>
            <a:pPr lvl="2"/>
            <a:r>
              <a:rPr lang="tr-TR" dirty="0" smtClean="0"/>
              <a:t> </a:t>
            </a:r>
            <a:r>
              <a:rPr lang="tr-TR" dirty="0"/>
              <a:t>L</a:t>
            </a:r>
            <a:r>
              <a:rPr lang="tr-TR" dirty="0" smtClean="0"/>
              <a:t>owpass filtering</a:t>
            </a:r>
          </a:p>
          <a:p>
            <a:pPr lvl="1"/>
            <a:r>
              <a:rPr lang="tr-TR" dirty="0" smtClean="0"/>
              <a:t>Easy to use ffmpeg command in node.js </a:t>
            </a:r>
            <a:endParaRPr lang="tr-TR" dirty="0"/>
          </a:p>
        </p:txBody>
      </p:sp>
      <p:pic>
        <p:nvPicPr>
          <p:cNvPr id="4098" name="Picture 2" descr="C:\Users\Ali\Desktop\ffmpeg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614555"/>
            <a:ext cx="2002155" cy="80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4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Technologies Behind COVE</a:t>
            </a:r>
            <a:br>
              <a:rPr lang="tr-TR" dirty="0">
                <a:solidFill>
                  <a:schemeClr val="accent3">
                    <a:lumMod val="50000"/>
                  </a:schemeClr>
                </a:solidFill>
              </a:rPr>
            </a:b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Video Compression on front-end side</a:t>
            </a:r>
            <a:endParaRPr lang="tr-TR" dirty="0" smtClean="0"/>
          </a:p>
          <a:p>
            <a:pPr lvl="1"/>
            <a:r>
              <a:rPr lang="tr-TR" dirty="0" smtClean="0"/>
              <a:t>Less space with good quality</a:t>
            </a:r>
            <a:endParaRPr lang="tr-TR" dirty="0" smtClean="0"/>
          </a:p>
          <a:p>
            <a:pPr lvl="1"/>
            <a:r>
              <a:rPr lang="tr-TR" dirty="0" smtClean="0"/>
              <a:t>Fast compression even wanting new video size as %10 size of old video </a:t>
            </a:r>
          </a:p>
          <a:p>
            <a:r>
              <a:rPr lang="tr-TR" dirty="0" smtClean="0"/>
              <a:t>Google Cloud Messaging for </a:t>
            </a:r>
            <a:r>
              <a:rPr lang="tr-TR" dirty="0" smtClean="0"/>
              <a:t>communication</a:t>
            </a:r>
          </a:p>
          <a:p>
            <a:pPr lvl="1"/>
            <a:r>
              <a:rPr lang="tr-TR" dirty="0" smtClean="0"/>
              <a:t>To store messages using SQLite Database</a:t>
            </a:r>
            <a:endParaRPr lang="tr-TR" dirty="0" smtClean="0"/>
          </a:p>
        </p:txBody>
      </p:sp>
      <p:pic>
        <p:nvPicPr>
          <p:cNvPr id="2050" name="Picture 2" descr="C:\Users\Ali\Desktop\gcm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96827"/>
            <a:ext cx="1504950" cy="86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4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Technologies Behind COVE</a:t>
            </a:r>
            <a:br>
              <a:rPr lang="tr-TR" dirty="0">
                <a:solidFill>
                  <a:schemeClr val="accent3">
                    <a:lumMod val="50000"/>
                  </a:schemeClr>
                </a:solidFill>
              </a:rPr>
            </a:b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Android </a:t>
            </a:r>
            <a:r>
              <a:rPr lang="tr-TR" dirty="0" smtClean="0"/>
              <a:t>Studio</a:t>
            </a:r>
          </a:p>
          <a:p>
            <a:pPr lvl="1"/>
            <a:r>
              <a:rPr lang="tr-TR" dirty="0" smtClean="0"/>
              <a:t>Android default Libraries and widgets</a:t>
            </a:r>
            <a:endParaRPr lang="tr-TR" dirty="0" smtClean="0"/>
          </a:p>
          <a:p>
            <a:pPr lvl="1"/>
            <a:r>
              <a:rPr lang="tr-TR" dirty="0" smtClean="0"/>
              <a:t>Caching some informations and try to not download same things again</a:t>
            </a:r>
          </a:p>
          <a:p>
            <a:pPr lvl="1"/>
            <a:r>
              <a:rPr lang="tr-TR" dirty="0" smtClean="0"/>
              <a:t>Using built-in storage, microphone and camera to record video</a:t>
            </a:r>
          </a:p>
        </p:txBody>
      </p:sp>
      <p:pic>
        <p:nvPicPr>
          <p:cNvPr id="5122" name="Picture 2" descr="C:\Users\Ali\Desktop\android-music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44347"/>
            <a:ext cx="2083310" cy="135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5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OUTLINE</a:t>
            </a: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What is COVE?</a:t>
            </a:r>
          </a:p>
          <a:p>
            <a:r>
              <a:rPr lang="tr-TR" dirty="0" smtClean="0"/>
              <a:t>Why can you use COVE ?</a:t>
            </a:r>
          </a:p>
          <a:p>
            <a:r>
              <a:rPr lang="tr-TR" dirty="0" smtClean="0"/>
              <a:t>Features of COVE</a:t>
            </a:r>
          </a:p>
          <a:p>
            <a:r>
              <a:rPr lang="tr-TR" dirty="0" smtClean="0"/>
              <a:t>Technologies Behind COVE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36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What is 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COVE</a:t>
            </a:r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br>
              <a:rPr lang="tr-TR" dirty="0">
                <a:solidFill>
                  <a:schemeClr val="accent3">
                    <a:lumMod val="50000"/>
                  </a:schemeClr>
                </a:solidFill>
              </a:rPr>
            </a:b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Social Platform for Users</a:t>
            </a:r>
          </a:p>
          <a:p>
            <a:pPr marL="68580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Follow each other for socializing</a:t>
            </a:r>
          </a:p>
          <a:p>
            <a:pPr lvl="1"/>
            <a:r>
              <a:rPr lang="tr-TR" dirty="0" smtClean="0"/>
              <a:t>Share your talent video with whole world</a:t>
            </a:r>
          </a:p>
          <a:p>
            <a:pPr lvl="1"/>
            <a:r>
              <a:rPr lang="tr-TR" dirty="0" smtClean="0"/>
              <a:t>Communicate with your friends</a:t>
            </a:r>
          </a:p>
          <a:p>
            <a:pPr lvl="1"/>
            <a:r>
              <a:rPr lang="tr-TR" dirty="0" smtClean="0"/>
              <a:t>Grouped by others as a band</a:t>
            </a:r>
          </a:p>
          <a:p>
            <a:pPr marL="365760" lvl="1" indent="0">
              <a:buNone/>
            </a:pPr>
            <a:r>
              <a:rPr lang="tr-TR" dirty="0" smtClean="0"/>
              <a:t> 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92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What is 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COVE</a:t>
            </a:r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br>
              <a:rPr lang="tr-TR" dirty="0">
                <a:solidFill>
                  <a:schemeClr val="accent3">
                    <a:lumMod val="50000"/>
                  </a:schemeClr>
                </a:solidFill>
              </a:rPr>
            </a:b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Watching Option</a:t>
            </a:r>
          </a:p>
          <a:p>
            <a:pPr lvl="1"/>
            <a:r>
              <a:rPr lang="tr-TR" dirty="0" smtClean="0"/>
              <a:t>Choose instruments from shared video by your desire</a:t>
            </a:r>
          </a:p>
          <a:p>
            <a:pPr lvl="1"/>
            <a:r>
              <a:rPr lang="tr-TR" dirty="0" smtClean="0"/>
              <a:t>Arrange </a:t>
            </a:r>
            <a:r>
              <a:rPr lang="tr-TR" dirty="0" smtClean="0"/>
              <a:t>combined videos’ volume</a:t>
            </a:r>
            <a:endParaRPr lang="tr-TR" dirty="0" smtClean="0"/>
          </a:p>
          <a:p>
            <a:r>
              <a:rPr lang="tr-TR" dirty="0" smtClean="0"/>
              <a:t>Join others’ video</a:t>
            </a:r>
          </a:p>
          <a:p>
            <a:pPr lvl="1"/>
            <a:r>
              <a:rPr lang="tr-TR" dirty="0" smtClean="0"/>
              <a:t>Join others’ talent video by your performance </a:t>
            </a:r>
          </a:p>
          <a:p>
            <a:pPr lvl="1"/>
            <a:r>
              <a:rPr lang="tr-TR" dirty="0" smtClean="0"/>
              <a:t>Accompany others’ music by an instrument</a:t>
            </a:r>
          </a:p>
          <a:p>
            <a:pPr marL="365760" lvl="1" indent="0">
              <a:buNone/>
            </a:pP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61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Why can you use COVE?</a:t>
            </a:r>
            <a:b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Serving A SOCIAL Platform </a:t>
            </a:r>
          </a:p>
          <a:p>
            <a:pPr lvl="1"/>
            <a:r>
              <a:rPr lang="tr-TR" dirty="0" smtClean="0"/>
              <a:t>There is  no application provide as social platform for video operation</a:t>
            </a:r>
          </a:p>
          <a:p>
            <a:pPr lvl="1"/>
            <a:r>
              <a:rPr lang="tr-TR" dirty="0" smtClean="0"/>
              <a:t>Grouped as a band in a social platform</a:t>
            </a:r>
          </a:p>
          <a:p>
            <a:r>
              <a:rPr lang="tr-TR" dirty="0" smtClean="0"/>
              <a:t>Gives opportunity for playing each other in far </a:t>
            </a:r>
            <a:r>
              <a:rPr lang="tr-TR" dirty="0" smtClean="0"/>
              <a:t>distance</a:t>
            </a:r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75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Features of COVE</a:t>
            </a:r>
            <a:br>
              <a:rPr lang="tr-TR" dirty="0">
                <a:solidFill>
                  <a:schemeClr val="accent3">
                    <a:lumMod val="50000"/>
                  </a:schemeClr>
                </a:solidFill>
              </a:rPr>
            </a:b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Secure Login System</a:t>
            </a:r>
          </a:p>
          <a:p>
            <a:pPr lvl="1"/>
            <a:r>
              <a:rPr lang="tr-TR" dirty="0" smtClean="0"/>
              <a:t>Encrypted Password</a:t>
            </a:r>
            <a:endParaRPr lang="tr-TR" dirty="0" smtClean="0"/>
          </a:p>
          <a:p>
            <a:r>
              <a:rPr lang="tr-TR" dirty="0" smtClean="0"/>
              <a:t>Followship </a:t>
            </a:r>
            <a:r>
              <a:rPr lang="tr-TR" dirty="0" smtClean="0"/>
              <a:t>System</a:t>
            </a:r>
          </a:p>
          <a:p>
            <a:pPr lvl="1"/>
            <a:r>
              <a:rPr lang="tr-TR" dirty="0" smtClean="0"/>
              <a:t>Socializing with followship</a:t>
            </a:r>
          </a:p>
          <a:p>
            <a:pPr lvl="1"/>
            <a:r>
              <a:rPr lang="tr-TR" dirty="0" smtClean="0"/>
              <a:t> follow/unfollow people</a:t>
            </a:r>
          </a:p>
          <a:p>
            <a:r>
              <a:rPr lang="tr-TR" dirty="0" smtClean="0"/>
              <a:t>Messaging System</a:t>
            </a:r>
          </a:p>
          <a:p>
            <a:pPr lvl="1"/>
            <a:r>
              <a:rPr lang="tr-TR" dirty="0" smtClean="0"/>
              <a:t>Communicate with your friends</a:t>
            </a:r>
            <a:endParaRPr lang="tr-TR" dirty="0"/>
          </a:p>
          <a:p>
            <a:r>
              <a:rPr lang="tr-TR" dirty="0" smtClean="0"/>
              <a:t>Sharing Video</a:t>
            </a:r>
          </a:p>
          <a:p>
            <a:pPr lvl="1"/>
            <a:r>
              <a:rPr lang="tr-TR" dirty="0" smtClean="0"/>
              <a:t>Share your/your band video </a:t>
            </a:r>
          </a:p>
          <a:p>
            <a:pPr lvl="1"/>
            <a:r>
              <a:rPr lang="tr-TR" dirty="0" smtClean="0"/>
              <a:t>Give comment for videos</a:t>
            </a:r>
          </a:p>
          <a:p>
            <a:pPr lvl="1"/>
            <a:r>
              <a:rPr lang="tr-TR" dirty="0" smtClean="0"/>
              <a:t>Like other video</a:t>
            </a:r>
          </a:p>
        </p:txBody>
      </p:sp>
    </p:spTree>
    <p:extLst>
      <p:ext uri="{BB962C8B-B14F-4D97-AF65-F5344CB8AC3E}">
        <p14:creationId xmlns:p14="http://schemas.microsoft.com/office/powerpoint/2010/main" val="11508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Features of COVE</a:t>
            </a:r>
            <a:br>
              <a:rPr lang="tr-TR" dirty="0">
                <a:solidFill>
                  <a:schemeClr val="accent3">
                    <a:lumMod val="50000"/>
                  </a:schemeClr>
                </a:solidFill>
              </a:rPr>
            </a:b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Join the videos</a:t>
            </a:r>
          </a:p>
          <a:p>
            <a:pPr lvl="1"/>
            <a:r>
              <a:rPr lang="tr-TR" dirty="0" smtClean="0"/>
              <a:t>Join the others video by your performance or by your instrument</a:t>
            </a:r>
          </a:p>
          <a:p>
            <a:pPr lvl="1"/>
            <a:r>
              <a:rPr lang="tr-TR" dirty="0" smtClean="0"/>
              <a:t>Adjust your volume to the new video</a:t>
            </a:r>
          </a:p>
          <a:p>
            <a:r>
              <a:rPr lang="tr-TR" dirty="0" smtClean="0"/>
              <a:t>Pick instrument for video</a:t>
            </a:r>
          </a:p>
          <a:p>
            <a:pPr lvl="1"/>
            <a:r>
              <a:rPr lang="tr-TR" dirty="0" smtClean="0"/>
              <a:t>Arrange instrument according to the video by your desire </a:t>
            </a:r>
          </a:p>
          <a:p>
            <a:pPr lvl="1"/>
            <a:r>
              <a:rPr lang="tr-TR" dirty="0" smtClean="0"/>
              <a:t>Emit the whatever instrument from video  </a:t>
            </a:r>
            <a:endParaRPr lang="tr-TR" dirty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737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Technologies Behind COVE</a:t>
            </a:r>
            <a:br>
              <a:rPr lang="tr-TR" dirty="0">
                <a:solidFill>
                  <a:schemeClr val="accent3">
                    <a:lumMod val="50000"/>
                  </a:schemeClr>
                </a:solidFill>
              </a:rPr>
            </a:b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Node.js for server side</a:t>
            </a:r>
          </a:p>
          <a:p>
            <a:pPr lvl="1"/>
            <a:r>
              <a:rPr lang="tr-TR" dirty="0" smtClean="0"/>
              <a:t>U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smtClean="0"/>
              <a:t>event-driven</a:t>
            </a:r>
            <a:r>
              <a:rPr lang="tr-TR" dirty="0"/>
              <a:t> </a:t>
            </a:r>
            <a:r>
              <a:rPr lang="tr-TR" dirty="0" smtClean="0"/>
              <a:t>model and easy to use</a:t>
            </a:r>
          </a:p>
          <a:p>
            <a:pPr lvl="1"/>
            <a:r>
              <a:rPr lang="tr-TR" dirty="0" smtClean="0"/>
              <a:t>Provides an open source library</a:t>
            </a:r>
          </a:p>
          <a:p>
            <a:pPr lvl="2"/>
            <a:r>
              <a:rPr lang="tr-TR" dirty="0" smtClean="0"/>
              <a:t>Express and mongoose library for easy way to connect database and manupulating it</a:t>
            </a:r>
          </a:p>
          <a:p>
            <a:pPr lvl="1"/>
            <a:r>
              <a:rPr lang="tr-TR" dirty="0"/>
              <a:t>Creates </a:t>
            </a:r>
            <a:r>
              <a:rPr lang="tr-TR" dirty="0" smtClean="0"/>
              <a:t>asynchronization process for video </a:t>
            </a:r>
            <a:r>
              <a:rPr lang="tr-TR" dirty="0" smtClean="0"/>
              <a:t>operation</a:t>
            </a:r>
            <a:endParaRPr lang="tr-TR" dirty="0" smtClean="0"/>
          </a:p>
        </p:txBody>
      </p:sp>
      <p:pic>
        <p:nvPicPr>
          <p:cNvPr id="1026" name="Picture 2" descr="C:\Users\Ali\Desktop\node_Expre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600700"/>
            <a:ext cx="1752864" cy="87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li\Desktop\mongoosej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34148"/>
            <a:ext cx="2205037" cy="64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0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Technologies Behind COVE</a:t>
            </a:r>
            <a:br>
              <a:rPr lang="tr-TR" dirty="0">
                <a:solidFill>
                  <a:schemeClr val="accent3">
                    <a:lumMod val="50000"/>
                  </a:schemeClr>
                </a:solidFill>
              </a:rPr>
            </a:b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Mongo DB in database</a:t>
            </a:r>
          </a:p>
          <a:p>
            <a:pPr lvl="1"/>
            <a:r>
              <a:rPr lang="tr-TR" dirty="0"/>
              <a:t>F</a:t>
            </a:r>
            <a:r>
              <a:rPr lang="tr-TR" dirty="0" smtClean="0"/>
              <a:t>lexible for usage and controlled by MongoChef</a:t>
            </a:r>
          </a:p>
          <a:p>
            <a:pPr lvl="1"/>
            <a:r>
              <a:rPr lang="tr-TR" dirty="0" smtClean="0"/>
              <a:t>It is fastest than mySql</a:t>
            </a:r>
          </a:p>
          <a:p>
            <a:pPr lvl="1"/>
            <a:r>
              <a:rPr lang="tr-TR" dirty="0" smtClean="0"/>
              <a:t>Stores data in JSON format for fast communication with android</a:t>
            </a:r>
          </a:p>
          <a:p>
            <a:pPr lvl="1"/>
            <a:endParaRPr lang="tr-TR" dirty="0" smtClean="0"/>
          </a:p>
        </p:txBody>
      </p:sp>
      <p:pic>
        <p:nvPicPr>
          <p:cNvPr id="3074" name="Picture 2" descr="C:\Users\Ali\Desktop\logo-mongodb-tag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541818"/>
            <a:ext cx="2209800" cy="95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4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158</TotalTime>
  <Words>388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Ali Haydar Karapınar Bahadir Ünsal Sabri Safa Öztürk Fatih Aydilek</vt:lpstr>
      <vt:lpstr>OUTLINE</vt:lpstr>
      <vt:lpstr>What is COVE? </vt:lpstr>
      <vt:lpstr>What is COVE? </vt:lpstr>
      <vt:lpstr>Why can you use COVE? </vt:lpstr>
      <vt:lpstr>Features of COVE </vt:lpstr>
      <vt:lpstr>Features of COVE </vt:lpstr>
      <vt:lpstr>Technologies Behind COVE </vt:lpstr>
      <vt:lpstr>Technologies Behind COVE </vt:lpstr>
      <vt:lpstr>Technologies Behind COVE </vt:lpstr>
      <vt:lpstr>Technologies Behind COVE </vt:lpstr>
      <vt:lpstr>Technologies Behind COVE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27</cp:revision>
  <dcterms:created xsi:type="dcterms:W3CDTF">2006-08-16T00:00:00Z</dcterms:created>
  <dcterms:modified xsi:type="dcterms:W3CDTF">2016-05-28T12:41:25Z</dcterms:modified>
</cp:coreProperties>
</file>