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Questrial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estrial-regular.fnt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1154954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154954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1154955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x="1154954" y="685800"/>
            <a:ext cx="8825700" cy="36408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154955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574800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930400" y="3771173"/>
            <a:ext cx="7279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small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sp>
        <p:nvSpPr>
          <p:cNvPr id="98" name="Shape 98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tr-T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9330489" y="2613786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tr-TR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154954" y="3124200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154954" y="4777380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32947" y="1981200"/>
            <a:ext cx="2946899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652462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x="3883658" y="1981200"/>
            <a:ext cx="2936099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4" type="body"/>
          </p:nvPr>
        </p:nvSpPr>
        <p:spPr>
          <a:xfrm>
            <a:off x="3873105" y="2667000"/>
            <a:ext cx="2946899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5" type="body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6" type="body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114" name="Shape 11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Shape 115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Shape 116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52462" y="4250948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/>
          <p:nvPr>
            <p:ph idx="2" type="pic"/>
          </p:nvPr>
        </p:nvSpPr>
        <p:spPr>
          <a:xfrm>
            <a:off x="652462" y="2209800"/>
            <a:ext cx="29400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652462" y="4827210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4" type="body"/>
          </p:nvPr>
        </p:nvSpPr>
        <p:spPr>
          <a:xfrm>
            <a:off x="3889375" y="4250948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Shape 125"/>
          <p:cNvSpPr/>
          <p:nvPr>
            <p:ph idx="5" type="pic"/>
          </p:nvPr>
        </p:nvSpPr>
        <p:spPr>
          <a:xfrm>
            <a:off x="3889373" y="2209800"/>
            <a:ext cx="29304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6" type="body"/>
          </p:nvPr>
        </p:nvSpPr>
        <p:spPr>
          <a:xfrm>
            <a:off x="3888021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7" type="body"/>
          </p:nvPr>
        </p:nvSpPr>
        <p:spPr>
          <a:xfrm>
            <a:off x="7124700" y="4250948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Shape 128"/>
          <p:cNvSpPr/>
          <p:nvPr>
            <p:ph idx="8" type="pic"/>
          </p:nvPr>
        </p:nvSpPr>
        <p:spPr>
          <a:xfrm>
            <a:off x="7124699" y="2209800"/>
            <a:ext cx="293220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9" type="body"/>
          </p:nvPr>
        </p:nvSpPr>
        <p:spPr>
          <a:xfrm>
            <a:off x="7124575" y="4827207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130" name="Shape 13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Shape 131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Shape 132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 rot="5400000">
            <a:off x="6267513" y="2466912"/>
            <a:ext cx="5826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 rot="5400000">
            <a:off x="1679611" y="-139786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154955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154954" y="4777380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5654492" y="2056091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103312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5654494" y="1905000"/>
            <a:ext cx="4396199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5654494" y="2514600"/>
            <a:ext cx="4396199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0446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57480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67639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6763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7173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6763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67640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67640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154953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1154953" y="3129280"/>
            <a:ext cx="3401100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153907" y="1854191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3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03.png"/><Relationship Id="rId2" Type="http://schemas.openxmlformats.org/officeDocument/2006/relationships/image" Target="../media/image02.png"/><Relationship Id="rId3" Type="http://schemas.openxmlformats.org/officeDocument/2006/relationships/image" Target="../media/image01.png"/><Relationship Id="rId4" Type="http://schemas.openxmlformats.org/officeDocument/2006/relationships/image" Target="../media/image00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0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3614" r="0" t="0"/>
          <a:stretch/>
        </p:blipFill>
        <p:spPr>
          <a:xfrm>
            <a:off x="0" y="2669684"/>
            <a:ext cx="4037100" cy="41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3">
            <a:alphaModFix/>
          </a:blip>
          <a:srcRect b="0" l="35641" r="0" t="0"/>
          <a:stretch/>
        </p:blipFill>
        <p:spPr>
          <a:xfrm>
            <a:off x="0" y="2892347"/>
            <a:ext cx="1522499" cy="23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4">
            <a:alphaModFix/>
          </a:blip>
          <a:srcRect b="0" l="0" r="0" t="28815"/>
          <a:stretch/>
        </p:blipFill>
        <p:spPr>
          <a:xfrm>
            <a:off x="7999411" y="0"/>
            <a:ext cx="1603500" cy="11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5">
            <a:alphaModFix/>
          </a:blip>
          <a:srcRect b="23318" l="0" r="0" t="0"/>
          <a:stretch/>
        </p:blipFill>
        <p:spPr>
          <a:xfrm>
            <a:off x="8605878" y="6096000"/>
            <a:ext cx="993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94309" lvl="1" marL="74295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47319" lvl="2" marL="1143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57480" lvl="3" marL="1600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57479" lvl="4" marL="2057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61579" lvl="5" marL="2505999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57479" lvl="6" marL="2971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57479" lvl="7" marL="3429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57479" lvl="8" marL="3886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 rot="5400000">
            <a:off x="10155638" y="1790700"/>
            <a:ext cx="990599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1154954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tr-TR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DynaDraw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1154954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b="0" i="0" lang="tr-TR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rPr>
              <a:t>DRAWING BASED MOBILE GAME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ctrTitle"/>
          </p:nvPr>
        </p:nvSpPr>
        <p:spPr>
          <a:xfrm>
            <a:off x="1154954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tr-TR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Questions</a:t>
            </a:r>
          </a:p>
        </p:txBody>
      </p:sp>
      <p:sp>
        <p:nvSpPr>
          <p:cNvPr id="221" name="Shape 221"/>
          <p:cNvSpPr txBox="1"/>
          <p:nvPr>
            <p:ph idx="1" type="subTitle"/>
          </p:nvPr>
        </p:nvSpPr>
        <p:spPr>
          <a:xfrm>
            <a:off x="1154954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86D1D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tr-TR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Team Members</a:t>
            </a:r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Bünyamin Sarıgül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Turan Soyuer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Cemil Kocaman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Barış Özçelik</a:t>
            </a:r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tr-TR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</a:t>
            </a:r>
            <a:r>
              <a:rPr lang="tr-TR"/>
              <a:t>is Our Project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Drawing Based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lang="tr-TR"/>
              <a:t>Unity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2D</a:t>
            </a:r>
          </a:p>
          <a:p>
            <a:pPr indent="-10160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Multi-Platform</a:t>
            </a: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18131">
            <a:off x="4526469" y="1731600"/>
            <a:ext cx="6590706" cy="14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277" y="3800299"/>
            <a:ext cx="2283300" cy="11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b="0" i="0" lang="tr-TR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What are Our Differences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 Children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Creative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 Violence</a:t>
            </a:r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450" y="2748625"/>
            <a:ext cx="2420375" cy="301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tr-TR"/>
              <a:t>Game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Drawing Scene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Physical Lines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Game Environment</a:t>
            </a: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●"/>
            </a:pPr>
            <a:r>
              <a:rPr b="0" i="0" lang="tr-TR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Character Animation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tr-TR"/>
              <a:t>Drawing Scene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00" y="1562175"/>
            <a:ext cx="9617476" cy="50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tr-TR"/>
              <a:t>Theme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00" y="1359099"/>
            <a:ext cx="9706451" cy="520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tr-TR"/>
              <a:t>Game Scenes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00" y="1366249"/>
            <a:ext cx="9706451" cy="500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Questrial"/>
              <a:buNone/>
            </a:pPr>
            <a:r>
              <a:rPr lang="tr-TR"/>
              <a:t>Physical Lines and Other Challenges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10352539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tr-TR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00" y="1473975"/>
            <a:ext cx="9706451" cy="490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